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1" r:id="rId1"/>
  </p:sldMasterIdLst>
  <p:notesMasterIdLst>
    <p:notesMasterId r:id="rId72"/>
  </p:notesMasterIdLst>
  <p:sldIdLst>
    <p:sldId id="469" r:id="rId2"/>
    <p:sldId id="470" r:id="rId3"/>
    <p:sldId id="472" r:id="rId4"/>
    <p:sldId id="473" r:id="rId5"/>
    <p:sldId id="518" r:id="rId6"/>
    <p:sldId id="513" r:id="rId7"/>
    <p:sldId id="514" r:id="rId8"/>
    <p:sldId id="515" r:id="rId9"/>
    <p:sldId id="517" r:id="rId10"/>
    <p:sldId id="482" r:id="rId11"/>
    <p:sldId id="481" r:id="rId12"/>
    <p:sldId id="516" r:id="rId13"/>
    <p:sldId id="509" r:id="rId14"/>
    <p:sldId id="510" r:id="rId15"/>
    <p:sldId id="483" r:id="rId16"/>
    <p:sldId id="511" r:id="rId17"/>
    <p:sldId id="471" r:id="rId18"/>
    <p:sldId id="519" r:id="rId19"/>
    <p:sldId id="484" r:id="rId20"/>
    <p:sldId id="485" r:id="rId21"/>
    <p:sldId id="494" r:id="rId22"/>
    <p:sldId id="486" r:id="rId23"/>
    <p:sldId id="487" r:id="rId24"/>
    <p:sldId id="520" r:id="rId25"/>
    <p:sldId id="521" r:id="rId26"/>
    <p:sldId id="410" r:id="rId27"/>
    <p:sldId id="411" r:id="rId28"/>
    <p:sldId id="413" r:id="rId29"/>
    <p:sldId id="505" r:id="rId30"/>
    <p:sldId id="408" r:id="rId31"/>
    <p:sldId id="414" r:id="rId32"/>
    <p:sldId id="496" r:id="rId33"/>
    <p:sldId id="497" r:id="rId34"/>
    <p:sldId id="417" r:id="rId35"/>
    <p:sldId id="418" r:id="rId36"/>
    <p:sldId id="447" r:id="rId37"/>
    <p:sldId id="419" r:id="rId38"/>
    <p:sldId id="420" r:id="rId39"/>
    <p:sldId id="421" r:id="rId40"/>
    <p:sldId id="422" r:id="rId41"/>
    <p:sldId id="506" r:id="rId42"/>
    <p:sldId id="424" r:id="rId43"/>
    <p:sldId id="426" r:id="rId44"/>
    <p:sldId id="427" r:id="rId45"/>
    <p:sldId id="423" r:id="rId46"/>
    <p:sldId id="428" r:id="rId47"/>
    <p:sldId id="430" r:id="rId48"/>
    <p:sldId id="429" r:id="rId49"/>
    <p:sldId id="425" r:id="rId50"/>
    <p:sldId id="435" r:id="rId51"/>
    <p:sldId id="438" r:id="rId52"/>
    <p:sldId id="431" r:id="rId53"/>
    <p:sldId id="432" r:id="rId54"/>
    <p:sldId id="433" r:id="rId55"/>
    <p:sldId id="434" r:id="rId56"/>
    <p:sldId id="498" r:id="rId57"/>
    <p:sldId id="437" r:id="rId58"/>
    <p:sldId id="507" r:id="rId59"/>
    <p:sldId id="508" r:id="rId60"/>
    <p:sldId id="464" r:id="rId61"/>
    <p:sldId id="466" r:id="rId62"/>
    <p:sldId id="457" r:id="rId63"/>
    <p:sldId id="459" r:id="rId64"/>
    <p:sldId id="458" r:id="rId65"/>
    <p:sldId id="522" r:id="rId66"/>
    <p:sldId id="490" r:id="rId67"/>
    <p:sldId id="491" r:id="rId68"/>
    <p:sldId id="500" r:id="rId69"/>
    <p:sldId id="501" r:id="rId70"/>
    <p:sldId id="436" r:id="rId7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ohit Khurana" initials="" lastIdx="1" clrIdx="0"/>
  <p:cmAuthor id="2" name="Windows User" initials="WU" lastIdx="3" clrIdx="1"/>
  <p:cmAuthor id="3" name="Tarun Gupta" initials="TG" lastIdx="2"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AAAAF"/>
    <a:srgbClr val="186DC0"/>
    <a:srgbClr val="FF4A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60" autoAdjust="0"/>
    <p:restoredTop sz="93233"/>
  </p:normalViewPr>
  <p:slideViewPr>
    <p:cSldViewPr snapToGrid="0">
      <p:cViewPr varScale="1">
        <p:scale>
          <a:sx n="89" d="100"/>
          <a:sy n="89" d="100"/>
        </p:scale>
        <p:origin x="485"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9-12-12T10:49:29.668" idx="1">
    <p:pos x="7531" y="411"/>
    <p:text/>
  </p:cm>
  <p:cm authorId="2" dt="2019-12-12T10:49:38.440" idx="2">
    <p:pos x="367" y="3622"/>
    <p:text/>
  </p:cm>
  <p:cm authorId="2" dt="2019-12-12T10:49:39.333" idx="3">
    <p:pos x="10" y="10"/>
    <p:text/>
  </p:cm>
</p:cmLst>
</file>

<file path=ppt/comments/comment2.xml><?xml version="1.0" encoding="utf-8"?>
<p:cmLst xmlns:a="http://schemas.openxmlformats.org/drawingml/2006/main" xmlns:r="http://schemas.openxmlformats.org/officeDocument/2006/relationships" xmlns:p="http://schemas.openxmlformats.org/presentationml/2006/main">
  <p:cm authorId="3" dt="2020-08-06T14:54:05.463" idx="1">
    <p:pos x="10" y="10"/>
    <p:text/>
  </p:cm>
  <p:cm authorId="3" dt="2020-08-06T14:54:09.705" idx="2">
    <p:pos x="146" y="146"/>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C31419F-7A14-BD49-95AB-FED19D2006A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a:extLst>
              <a:ext uri="{FF2B5EF4-FFF2-40B4-BE49-F238E27FC236}">
                <a16:creationId xmlns:a16="http://schemas.microsoft.com/office/drawing/2014/main" id="{D9F05472-5E38-1246-A86E-0E6EF5B2759A}"/>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39ED252F-2886-7D4C-9DFC-B9BBF1C6CD45}" type="datetimeFigureOut">
              <a:rPr lang="en-US"/>
              <a:pPr>
                <a:defRPr/>
              </a:pPr>
              <a:t>12/6/2022</a:t>
            </a:fld>
            <a:endParaRPr lang="en-US"/>
          </a:p>
        </p:txBody>
      </p:sp>
      <p:sp>
        <p:nvSpPr>
          <p:cNvPr id="4" name="Slide Image Placeholder 3">
            <a:extLst>
              <a:ext uri="{FF2B5EF4-FFF2-40B4-BE49-F238E27FC236}">
                <a16:creationId xmlns:a16="http://schemas.microsoft.com/office/drawing/2014/main" id="{992A1B8B-FD2A-4D4E-A405-288509DB92F0}"/>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1A2A5956-2998-A94C-A448-78E34D53700B}"/>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a:extLst>
              <a:ext uri="{FF2B5EF4-FFF2-40B4-BE49-F238E27FC236}">
                <a16:creationId xmlns:a16="http://schemas.microsoft.com/office/drawing/2014/main" id="{25EA520D-FA15-3D44-B1BC-C4A81BA09CD4}"/>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a:extLst>
              <a:ext uri="{FF2B5EF4-FFF2-40B4-BE49-F238E27FC236}">
                <a16:creationId xmlns:a16="http://schemas.microsoft.com/office/drawing/2014/main" id="{0A689CE4-F670-AE4C-810B-B88CAA3BA5B4}"/>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0D265F4D-7A72-FD48-9A8F-82F2CB105760}"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a:extLst>
              <a:ext uri="{FF2B5EF4-FFF2-40B4-BE49-F238E27FC236}">
                <a16:creationId xmlns:a16="http://schemas.microsoft.com/office/drawing/2014/main" id="{A2C1DAD6-AF35-364D-9933-0876DDDCA86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386" name="Notes Placeholder 2">
            <a:extLst>
              <a:ext uri="{FF2B5EF4-FFF2-40B4-BE49-F238E27FC236}">
                <a16:creationId xmlns:a16="http://schemas.microsoft.com/office/drawing/2014/main" id="{F5DADE9C-CA9C-E248-9933-3C84A117B6F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b="1"/>
              <a:t>Mentor</a:t>
            </a:r>
            <a:r>
              <a:rPr lang="en-US" altLang="en-US"/>
              <a:t>: A Mentor is an experienced adviser and counselor who shall assist the students who are slow learners to enhance their academic performance by identifying the learning difficulties faced by these students and provide them with the remedial solutions. With aim to ensure a healthy exchange of consultation, this policy serves as a roadmap to oversee development, implementation and evaluation of the purpose.</a:t>
            </a:r>
            <a:endParaRPr lang="en-IN" altLang="en-US"/>
          </a:p>
          <a:p>
            <a:r>
              <a:rPr lang="en-US" altLang="en-US"/>
              <a:t> </a:t>
            </a:r>
            <a:endParaRPr lang="en-IN" altLang="en-US"/>
          </a:p>
          <a:p>
            <a:r>
              <a:rPr lang="en-US" altLang="en-US" b="1"/>
              <a:t>Need for the Policy</a:t>
            </a:r>
            <a:endParaRPr lang="en-IN" altLang="en-US"/>
          </a:p>
          <a:p>
            <a:r>
              <a:rPr lang="en-US" altLang="en-US"/>
              <a:t>To establish direct relationship between student and mentor to enhance the performance of student.</a:t>
            </a:r>
            <a:endParaRPr lang="en-IN" altLang="en-US"/>
          </a:p>
          <a:p>
            <a:r>
              <a:rPr lang="en-US" altLang="en-US"/>
              <a:t>To guide the students in order to enhance their personal and academic growth.</a:t>
            </a:r>
            <a:endParaRPr lang="en-IN" altLang="en-US"/>
          </a:p>
          <a:p>
            <a:r>
              <a:rPr lang="en-US" altLang="en-US"/>
              <a:t>To establish the communication with parent to inform the academic performance and absence rate of student.</a:t>
            </a:r>
            <a:endParaRPr lang="en-IN" altLang="en-US"/>
          </a:p>
          <a:p>
            <a:endParaRPr lang="en-US" altLang="en-US"/>
          </a:p>
        </p:txBody>
      </p:sp>
      <p:sp>
        <p:nvSpPr>
          <p:cNvPr id="16387" name="Slide Number Placeholder 3">
            <a:extLst>
              <a:ext uri="{FF2B5EF4-FFF2-40B4-BE49-F238E27FC236}">
                <a16:creationId xmlns:a16="http://schemas.microsoft.com/office/drawing/2014/main" id="{4D6992B8-0D7E-0F4A-975E-66F9B4333F92}"/>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D5BCBF4-284E-2A4A-9261-7BA1F72236B6}"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5234" name="Rectangle 10">
            <a:extLst>
              <a:ext uri="{FF2B5EF4-FFF2-40B4-BE49-F238E27FC236}">
                <a16:creationId xmlns:a16="http://schemas.microsoft.com/office/drawing/2014/main" id="{F55FD4C0-604A-E348-852C-4ABBF1B868A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A90CE8FC-BAAA-D746-BA7E-040CDF23DF7C}" type="slidenum">
              <a:rPr lang="en-US" altLang="en-US"/>
              <a:pPr/>
              <a:t>63</a:t>
            </a:fld>
            <a:endParaRPr lang="en-US" altLang="en-US"/>
          </a:p>
        </p:txBody>
      </p:sp>
      <p:sp>
        <p:nvSpPr>
          <p:cNvPr id="95235" name="Text Box 1">
            <a:extLst>
              <a:ext uri="{FF2B5EF4-FFF2-40B4-BE49-F238E27FC236}">
                <a16:creationId xmlns:a16="http://schemas.microsoft.com/office/drawing/2014/main" id="{8A149866-529F-D84D-B57F-4A958CE31078}"/>
              </a:ext>
            </a:extLst>
          </p:cNvPr>
          <p:cNvSpPr>
            <a:spLocks noGrp="1" noRot="1" noChangeAspect="1" noChangeArrowheads="1" noTextEdit="1"/>
          </p:cNvSpPr>
          <p:nvPr>
            <p:ph type="sldImg"/>
          </p:nvPr>
        </p:nvSpPr>
        <p:spPr bwMode="auto">
          <a:xfrm>
            <a:off x="381000" y="685800"/>
            <a:ext cx="6096000" cy="3429000"/>
          </a:xfrm>
          <a:solidFill>
            <a:srgbClr val="FFFFFF"/>
          </a:solidFill>
          <a:ln>
            <a:solidFill>
              <a:srgbClr val="000000"/>
            </a:solidFill>
            <a:miter lim="800000"/>
            <a:headEnd/>
            <a:tailEnd/>
          </a:ln>
        </p:spPr>
      </p:sp>
      <p:sp>
        <p:nvSpPr>
          <p:cNvPr id="95236" name="Text Box 2">
            <a:extLst>
              <a:ext uri="{FF2B5EF4-FFF2-40B4-BE49-F238E27FC236}">
                <a16:creationId xmlns:a16="http://schemas.microsoft.com/office/drawing/2014/main" id="{81FD506C-F4BC-F849-87C9-56C231DF68EA}"/>
              </a:ext>
            </a:extLst>
          </p:cNvPr>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13804841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7282" name="Rectangle 10">
            <a:extLst>
              <a:ext uri="{FF2B5EF4-FFF2-40B4-BE49-F238E27FC236}">
                <a16:creationId xmlns:a16="http://schemas.microsoft.com/office/drawing/2014/main" id="{CC197CCE-51DC-344A-A4FB-B5D49AA273C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8383340A-A1B4-184E-9239-11276A27ED76}" type="slidenum">
              <a:rPr lang="en-US" altLang="en-US"/>
              <a:pPr/>
              <a:t>64</a:t>
            </a:fld>
            <a:endParaRPr lang="en-US" altLang="en-US"/>
          </a:p>
        </p:txBody>
      </p:sp>
      <p:sp>
        <p:nvSpPr>
          <p:cNvPr id="97283" name="Text Box 1">
            <a:extLst>
              <a:ext uri="{FF2B5EF4-FFF2-40B4-BE49-F238E27FC236}">
                <a16:creationId xmlns:a16="http://schemas.microsoft.com/office/drawing/2014/main" id="{1C5343DA-B8AC-8C44-8C22-7A99133A459B}"/>
              </a:ext>
            </a:extLst>
          </p:cNvPr>
          <p:cNvSpPr>
            <a:spLocks noGrp="1" noRot="1" noChangeAspect="1" noChangeArrowheads="1" noTextEdit="1"/>
          </p:cNvSpPr>
          <p:nvPr>
            <p:ph type="sldImg"/>
          </p:nvPr>
        </p:nvSpPr>
        <p:spPr bwMode="auto">
          <a:xfrm>
            <a:off x="381000" y="685800"/>
            <a:ext cx="6096000" cy="3429000"/>
          </a:xfrm>
          <a:solidFill>
            <a:srgbClr val="FFFFFF"/>
          </a:solidFill>
          <a:ln>
            <a:solidFill>
              <a:srgbClr val="000000"/>
            </a:solidFill>
            <a:miter lim="800000"/>
            <a:headEnd/>
            <a:tailEnd/>
          </a:ln>
        </p:spPr>
      </p:sp>
      <p:sp>
        <p:nvSpPr>
          <p:cNvPr id="97284" name="Text Box 2">
            <a:extLst>
              <a:ext uri="{FF2B5EF4-FFF2-40B4-BE49-F238E27FC236}">
                <a16:creationId xmlns:a16="http://schemas.microsoft.com/office/drawing/2014/main" id="{CCEEC96D-7A3A-6D4E-9473-DF434FCFF2FF}"/>
              </a:ext>
            </a:extLst>
          </p:cNvPr>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ts val="450"/>
              </a:spcBef>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altLang="en-US">
                <a:solidFill>
                  <a:srgbClr val="000000"/>
                </a:solidFill>
                <a:ea typeface="MS PGothic" panose="020B0600070205080204" pitchFamily="34" charset="-128"/>
              </a:rPr>
              <a:t>Any kind of Stress, Anxiety, Homesickness, adjustment and relationship issues</a:t>
            </a:r>
          </a:p>
        </p:txBody>
      </p:sp>
      <p:sp>
        <p:nvSpPr>
          <p:cNvPr id="97285" name="Text Box 3">
            <a:extLst>
              <a:ext uri="{FF2B5EF4-FFF2-40B4-BE49-F238E27FC236}">
                <a16:creationId xmlns:a16="http://schemas.microsoft.com/office/drawing/2014/main" id="{90454320-1BD1-5548-801A-1E05CB28AE0C}"/>
              </a:ext>
            </a:extLst>
          </p:cNvPr>
          <p:cNvSpPr txBox="1">
            <a:spLocks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9pPr>
          </a:lstStyle>
          <a:p>
            <a:pPr algn="r"/>
            <a:fld id="{3B0A9F4A-F5EE-B04B-BCA6-A0D8634983EB}" type="slidenum">
              <a:rPr lang="en-US" altLang="en-US" sz="1200">
                <a:solidFill>
                  <a:srgbClr val="000000"/>
                </a:solidFill>
                <a:ea typeface="MS PGothic" panose="020B0600070205080204" pitchFamily="34" charset="-128"/>
              </a:rPr>
              <a:pPr algn="r"/>
              <a:t>64</a:t>
            </a:fld>
            <a:endParaRPr lang="en-US" altLang="en-US" sz="1200">
              <a:solidFill>
                <a:srgbClr val="000000"/>
              </a:solidFill>
              <a:ea typeface="MS PGothic" panose="020B0600070205080204" pitchFamily="34" charset="-128"/>
            </a:endParaRPr>
          </a:p>
        </p:txBody>
      </p:sp>
    </p:spTree>
    <p:extLst>
      <p:ext uri="{BB962C8B-B14F-4D97-AF65-F5344CB8AC3E}">
        <p14:creationId xmlns:p14="http://schemas.microsoft.com/office/powerpoint/2010/main" val="220204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9330" name="Rectangle 10">
            <a:extLst>
              <a:ext uri="{FF2B5EF4-FFF2-40B4-BE49-F238E27FC236}">
                <a16:creationId xmlns:a16="http://schemas.microsoft.com/office/drawing/2014/main" id="{4981D19E-F0AA-E740-BC61-23C50499346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6DAC2D49-9AD5-9543-A781-57A0D3E3E7A8}" type="slidenum">
              <a:rPr lang="en-US" altLang="en-US"/>
              <a:pPr/>
              <a:t>70</a:t>
            </a:fld>
            <a:endParaRPr lang="en-US" altLang="en-US"/>
          </a:p>
        </p:txBody>
      </p:sp>
      <p:sp>
        <p:nvSpPr>
          <p:cNvPr id="99331" name="Text Box 1">
            <a:extLst>
              <a:ext uri="{FF2B5EF4-FFF2-40B4-BE49-F238E27FC236}">
                <a16:creationId xmlns:a16="http://schemas.microsoft.com/office/drawing/2014/main" id="{190962A3-AD71-F04A-BEDF-8360084627A0}"/>
              </a:ext>
            </a:extLst>
          </p:cNvPr>
          <p:cNvSpPr>
            <a:spLocks noGrp="1" noRot="1" noChangeAspect="1" noChangeArrowheads="1" noTextEdit="1"/>
          </p:cNvSpPr>
          <p:nvPr>
            <p:ph type="sldImg"/>
          </p:nvPr>
        </p:nvSpPr>
        <p:spPr bwMode="auto">
          <a:xfrm>
            <a:off x="381000" y="685800"/>
            <a:ext cx="6096000" cy="3429000"/>
          </a:xfrm>
          <a:solidFill>
            <a:srgbClr val="FFFFFF"/>
          </a:solidFill>
          <a:ln>
            <a:solidFill>
              <a:srgbClr val="000000"/>
            </a:solidFill>
            <a:miter lim="800000"/>
            <a:headEnd/>
            <a:tailEnd/>
          </a:ln>
        </p:spPr>
      </p:sp>
      <p:sp>
        <p:nvSpPr>
          <p:cNvPr id="99332" name="Text Box 2">
            <a:extLst>
              <a:ext uri="{FF2B5EF4-FFF2-40B4-BE49-F238E27FC236}">
                <a16:creationId xmlns:a16="http://schemas.microsoft.com/office/drawing/2014/main" id="{1BF87AB7-CCA0-9444-82BC-4D6B2BD833FD}"/>
              </a:ext>
            </a:extLst>
          </p:cNvPr>
          <p:cNvSpPr>
            <a:spLocks noGrp="1" noChangeArrowheads="1"/>
          </p:cNvSpPr>
          <p:nvPr>
            <p:ph type="body" idx="1"/>
          </p:nvPr>
        </p:nvSpPr>
        <p:spPr bwMode="auto">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3456715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3" name="Shape 94">
            <a:extLst>
              <a:ext uri="{FF2B5EF4-FFF2-40B4-BE49-F238E27FC236}">
                <a16:creationId xmlns:a16="http://schemas.microsoft.com/office/drawing/2014/main" id="{08359E2E-E608-3E41-8CE4-75AE5DCAACD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SzPts val="1400"/>
            </a:pPr>
            <a:endParaRPr lang="en-US" altLang="en-US" sz="1800">
              <a:latin typeface="Arial" panose="020B0604020202020204" pitchFamily="34" charset="0"/>
              <a:cs typeface="Arial" panose="020B0604020202020204" pitchFamily="34" charset="0"/>
            </a:endParaRPr>
          </a:p>
        </p:txBody>
      </p:sp>
      <p:sp>
        <p:nvSpPr>
          <p:cNvPr id="18434" name="Shape 95">
            <a:extLst>
              <a:ext uri="{FF2B5EF4-FFF2-40B4-BE49-F238E27FC236}">
                <a16:creationId xmlns:a16="http://schemas.microsoft.com/office/drawing/2014/main" id="{4FDC6DC4-0760-D14B-8D09-F49E1F88E8A3}"/>
              </a:ext>
            </a:extLst>
          </p:cNvPr>
          <p:cNvSpPr>
            <a:spLocks noGrp="1" noRot="1" noChangeAspect="1" noTextEdit="1"/>
          </p:cNvSpPr>
          <p:nvPr>
            <p:ph type="sldImg" idx="2"/>
          </p:nvPr>
        </p:nvSpPr>
        <p:spPr bwMode="auto">
          <a:xfrm>
            <a:off x="539750" y="763588"/>
            <a:ext cx="6677025"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1682875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0481" name="Shape 212">
            <a:extLst>
              <a:ext uri="{FF2B5EF4-FFF2-40B4-BE49-F238E27FC236}">
                <a16:creationId xmlns:a16="http://schemas.microsoft.com/office/drawing/2014/main" id="{58347CEC-FEE0-ED41-B68B-ED5E62F1A0BC}"/>
              </a:ext>
            </a:extLst>
          </p:cNvPr>
          <p:cNvSpPr>
            <a:spLocks noGrp="1"/>
          </p:cNvSpPr>
          <p:nvPr>
            <p:ph type="body" idx="1"/>
          </p:nvPr>
        </p:nvSpPr>
        <p:spPr bwMode="auto">
          <a:xfrm>
            <a:off x="777875" y="4776788"/>
            <a:ext cx="6202363" cy="45100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eaLnBrk="1" hangingPunct="1">
              <a:spcBef>
                <a:spcPct val="0"/>
              </a:spcBef>
            </a:pPr>
            <a:endParaRPr lang="en-US" altLang="en-US"/>
          </a:p>
        </p:txBody>
      </p:sp>
      <p:sp>
        <p:nvSpPr>
          <p:cNvPr id="20482" name="Shape 213">
            <a:extLst>
              <a:ext uri="{FF2B5EF4-FFF2-40B4-BE49-F238E27FC236}">
                <a16:creationId xmlns:a16="http://schemas.microsoft.com/office/drawing/2014/main" id="{C3C66DCF-F073-A741-A85E-31C1E140D27E}"/>
              </a:ext>
            </a:extLst>
          </p:cNvPr>
          <p:cNvSpPr>
            <a:spLocks noGrp="1" noRot="1" noChangeAspect="1" noTextEdit="1"/>
          </p:cNvSpPr>
          <p:nvPr>
            <p:ph type="sldImg" idx="2"/>
          </p:nvPr>
        </p:nvSpPr>
        <p:spPr bwMode="auto">
          <a:xfrm>
            <a:off x="539750" y="763588"/>
            <a:ext cx="6677025" cy="3756025"/>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solidFill>
              <a:srgbClr val="000000"/>
            </a:solidFill>
            <a:round/>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1715232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2529" name="Shape 238">
            <a:extLst>
              <a:ext uri="{FF2B5EF4-FFF2-40B4-BE49-F238E27FC236}">
                <a16:creationId xmlns:a16="http://schemas.microsoft.com/office/drawing/2014/main" id="{38750BF4-B0F6-C243-8FF8-203181AE46B8}"/>
              </a:ext>
            </a:extLst>
          </p:cNvPr>
          <p:cNvSpPr>
            <a:spLocks noGrp="1"/>
          </p:cNvSpPr>
          <p:nvPr>
            <p:ph type="body" idx="1"/>
          </p:nvPr>
        </p:nvSpPr>
        <p:spPr bwMode="auto">
          <a:xfrm>
            <a:off x="777875" y="4776788"/>
            <a:ext cx="6202363" cy="45100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eaLnBrk="1" hangingPunct="1">
              <a:spcBef>
                <a:spcPct val="0"/>
              </a:spcBef>
            </a:pPr>
            <a:endParaRPr lang="en-US" altLang="en-US"/>
          </a:p>
        </p:txBody>
      </p:sp>
      <p:sp>
        <p:nvSpPr>
          <p:cNvPr id="22530" name="Shape 239">
            <a:extLst>
              <a:ext uri="{FF2B5EF4-FFF2-40B4-BE49-F238E27FC236}">
                <a16:creationId xmlns:a16="http://schemas.microsoft.com/office/drawing/2014/main" id="{51602B40-00AD-0642-B3E1-5CC6DF0D3908}"/>
              </a:ext>
            </a:extLst>
          </p:cNvPr>
          <p:cNvSpPr>
            <a:spLocks noGrp="1" noRot="1" noChangeAspect="1" noTextEdit="1"/>
          </p:cNvSpPr>
          <p:nvPr>
            <p:ph type="sldImg" idx="2"/>
          </p:nvPr>
        </p:nvSpPr>
        <p:spPr bwMode="auto">
          <a:xfrm>
            <a:off x="539750" y="763588"/>
            <a:ext cx="6677025" cy="3756025"/>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solidFill>
              <a:srgbClr val="000000"/>
            </a:solidFill>
            <a:round/>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993343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1985" name="Shape 381">
            <a:extLst>
              <a:ext uri="{FF2B5EF4-FFF2-40B4-BE49-F238E27FC236}">
                <a16:creationId xmlns:a16="http://schemas.microsoft.com/office/drawing/2014/main" id="{7CADDED4-5148-3E4D-A597-DF60A9D23FA8}"/>
              </a:ext>
            </a:extLst>
          </p:cNvPr>
          <p:cNvSpPr>
            <a:spLocks noGrp="1"/>
          </p:cNvSpPr>
          <p:nvPr>
            <p:ph type="body" idx="1"/>
          </p:nvPr>
        </p:nvSpPr>
        <p:spPr bwMode="auto">
          <a:xfrm>
            <a:off x="777875" y="4776788"/>
            <a:ext cx="6202363" cy="45100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eaLnBrk="1" hangingPunct="1">
              <a:spcBef>
                <a:spcPct val="0"/>
              </a:spcBef>
            </a:pPr>
            <a:endParaRPr lang="en-US" altLang="en-US"/>
          </a:p>
        </p:txBody>
      </p:sp>
      <p:sp>
        <p:nvSpPr>
          <p:cNvPr id="41986" name="Shape 382">
            <a:extLst>
              <a:ext uri="{FF2B5EF4-FFF2-40B4-BE49-F238E27FC236}">
                <a16:creationId xmlns:a16="http://schemas.microsoft.com/office/drawing/2014/main" id="{F1967929-779A-A048-95AC-506F973F22A9}"/>
              </a:ext>
            </a:extLst>
          </p:cNvPr>
          <p:cNvSpPr>
            <a:spLocks noGrp="1" noRot="1" noChangeAspect="1" noTextEdit="1"/>
          </p:cNvSpPr>
          <p:nvPr>
            <p:ph type="sldImg" idx="2"/>
          </p:nvPr>
        </p:nvSpPr>
        <p:spPr bwMode="auto">
          <a:xfrm>
            <a:off x="539750" y="763588"/>
            <a:ext cx="6677025" cy="3756025"/>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solidFill>
              <a:srgbClr val="000000"/>
            </a:solidFill>
            <a:round/>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14062441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9937" name="Shape 435">
            <a:extLst>
              <a:ext uri="{FF2B5EF4-FFF2-40B4-BE49-F238E27FC236}">
                <a16:creationId xmlns:a16="http://schemas.microsoft.com/office/drawing/2014/main" id="{9E7BA376-8472-F748-92FB-9D66D237FB36}"/>
              </a:ext>
            </a:extLst>
          </p:cNvPr>
          <p:cNvSpPr>
            <a:spLocks noGrp="1"/>
          </p:cNvSpPr>
          <p:nvPr>
            <p:ph type="body" idx="1"/>
          </p:nvPr>
        </p:nvSpPr>
        <p:spPr bwMode="auto">
          <a:xfrm>
            <a:off x="777875" y="4776788"/>
            <a:ext cx="6202363" cy="45100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eaLnBrk="1" hangingPunct="1">
              <a:spcBef>
                <a:spcPct val="0"/>
              </a:spcBef>
            </a:pPr>
            <a:endParaRPr lang="en-US" altLang="en-US"/>
          </a:p>
        </p:txBody>
      </p:sp>
      <p:sp>
        <p:nvSpPr>
          <p:cNvPr id="39938" name="Shape 436">
            <a:extLst>
              <a:ext uri="{FF2B5EF4-FFF2-40B4-BE49-F238E27FC236}">
                <a16:creationId xmlns:a16="http://schemas.microsoft.com/office/drawing/2014/main" id="{88AD33E3-085E-104C-99CC-8E49BA310B87}"/>
              </a:ext>
            </a:extLst>
          </p:cNvPr>
          <p:cNvSpPr>
            <a:spLocks noGrp="1" noRot="1" noChangeAspect="1" noTextEdit="1"/>
          </p:cNvSpPr>
          <p:nvPr>
            <p:ph type="sldImg" idx="2"/>
          </p:nvPr>
        </p:nvSpPr>
        <p:spPr bwMode="auto">
          <a:xfrm>
            <a:off x="539750" y="763588"/>
            <a:ext cx="6677025" cy="3756025"/>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solidFill>
              <a:srgbClr val="000000"/>
            </a:solidFill>
            <a:round/>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529791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7105" name="Shape 552">
            <a:extLst>
              <a:ext uri="{FF2B5EF4-FFF2-40B4-BE49-F238E27FC236}">
                <a16:creationId xmlns:a16="http://schemas.microsoft.com/office/drawing/2014/main" id="{91B6F308-CDB4-6443-9106-03C9D3725CD9}"/>
              </a:ext>
            </a:extLst>
          </p:cNvPr>
          <p:cNvSpPr>
            <a:spLocks noGrp="1"/>
          </p:cNvSpPr>
          <p:nvPr>
            <p:ph type="body" idx="1"/>
          </p:nvPr>
        </p:nvSpPr>
        <p:spPr bwMode="auto">
          <a:xfrm>
            <a:off x="777875" y="4776788"/>
            <a:ext cx="6202363" cy="45100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numCol="1" anchor="t" anchorCtr="0" compatLnSpc="1">
            <a:prstTxWarp prst="textNoShape">
              <a:avLst/>
            </a:prstTxWarp>
          </a:bodyPr>
          <a:lstStyle/>
          <a:p>
            <a:pPr eaLnBrk="1" hangingPunct="1">
              <a:spcBef>
                <a:spcPct val="0"/>
              </a:spcBef>
            </a:pPr>
            <a:endParaRPr lang="en-US" altLang="en-US"/>
          </a:p>
        </p:txBody>
      </p:sp>
      <p:sp>
        <p:nvSpPr>
          <p:cNvPr id="47106" name="Shape 553">
            <a:extLst>
              <a:ext uri="{FF2B5EF4-FFF2-40B4-BE49-F238E27FC236}">
                <a16:creationId xmlns:a16="http://schemas.microsoft.com/office/drawing/2014/main" id="{51A37A45-C86C-4D4A-AD95-43B2FF248E7F}"/>
              </a:ext>
            </a:extLst>
          </p:cNvPr>
          <p:cNvSpPr>
            <a:spLocks noGrp="1" noRot="1" noChangeAspect="1" noTextEdit="1"/>
          </p:cNvSpPr>
          <p:nvPr>
            <p:ph type="sldImg" idx="2"/>
          </p:nvPr>
        </p:nvSpPr>
        <p:spPr bwMode="auto">
          <a:xfrm>
            <a:off x="539750" y="763588"/>
            <a:ext cx="6677025" cy="3756025"/>
          </a:xfrm>
          <a:custGeom>
            <a:avLst/>
            <a:gdLst>
              <a:gd name="T0" fmla="*/ 0 w 120000"/>
              <a:gd name="T1" fmla="*/ 0 h 120000"/>
              <a:gd name="T2" fmla="*/ 2147483646 w 120000"/>
              <a:gd name="T3" fmla="*/ 0 h 120000"/>
              <a:gd name="T4" fmla="*/ 2147483646 w 120000"/>
              <a:gd name="T5" fmla="*/ 2147483646 h 120000"/>
              <a:gd name="T6" fmla="*/ 0 w 120000"/>
              <a:gd name="T7" fmla="*/ 2147483646 h 120000"/>
              <a:gd name="T8" fmla="*/ 0 w 120000"/>
              <a:gd name="T9" fmla="*/ 0 h 120000"/>
              <a:gd name="T10" fmla="*/ 0 60000 65536"/>
              <a:gd name="T11" fmla="*/ 0 60000 65536"/>
              <a:gd name="T12" fmla="*/ 0 60000 65536"/>
              <a:gd name="T13" fmla="*/ 0 60000 65536"/>
              <a:gd name="T14" fmla="*/ 0 60000 65536"/>
              <a:gd name="T15" fmla="*/ 0 w 120000"/>
              <a:gd name="T16" fmla="*/ 0 h 120000"/>
              <a:gd name="T17" fmla="*/ 120000 w 120000"/>
              <a:gd name="T18" fmla="*/ 120000 h 120000"/>
            </a:gdLst>
            <a:ahLst/>
            <a:cxnLst>
              <a:cxn ang="T10">
                <a:pos x="T0" y="T1"/>
              </a:cxn>
              <a:cxn ang="T11">
                <a:pos x="T2" y="T3"/>
              </a:cxn>
              <a:cxn ang="T12">
                <a:pos x="T4" y="T5"/>
              </a:cxn>
              <a:cxn ang="T13">
                <a:pos x="T6" y="T7"/>
              </a:cxn>
              <a:cxn ang="T14">
                <a:pos x="T8" y="T9"/>
              </a:cxn>
            </a:cxnLst>
            <a:rect l="T15" t="T16" r="T17" b="T18"/>
            <a:pathLst>
              <a:path w="120000" h="120000" extrusionOk="0">
                <a:moveTo>
                  <a:pt x="0" y="0"/>
                </a:moveTo>
                <a:lnTo>
                  <a:pt x="120000" y="0"/>
                </a:lnTo>
                <a:lnTo>
                  <a:pt x="120000" y="120000"/>
                </a:lnTo>
                <a:lnTo>
                  <a:pt x="0" y="120000"/>
                </a:lnTo>
                <a:lnTo>
                  <a:pt x="0" y="0"/>
                </a:lnTo>
                <a:close/>
              </a:path>
            </a:pathLst>
          </a:custGeom>
          <a:noFill/>
          <a:ln>
            <a:solidFill>
              <a:srgbClr val="000000"/>
            </a:solidFill>
            <a:round/>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3771952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9153" name="Shape 558">
            <a:extLst>
              <a:ext uri="{FF2B5EF4-FFF2-40B4-BE49-F238E27FC236}">
                <a16:creationId xmlns:a16="http://schemas.microsoft.com/office/drawing/2014/main" id="{6D24EDAE-18FC-6F44-B4A6-5A50FC325F6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buSzPts val="1400"/>
            </a:pPr>
            <a:endParaRPr lang="en-US" altLang="en-US" sz="1800">
              <a:latin typeface="Arial" panose="020B0604020202020204" pitchFamily="34" charset="0"/>
              <a:cs typeface="Arial" panose="020B0604020202020204" pitchFamily="34" charset="0"/>
            </a:endParaRPr>
          </a:p>
        </p:txBody>
      </p:sp>
      <p:sp>
        <p:nvSpPr>
          <p:cNvPr id="49154" name="Shape 559">
            <a:extLst>
              <a:ext uri="{FF2B5EF4-FFF2-40B4-BE49-F238E27FC236}">
                <a16:creationId xmlns:a16="http://schemas.microsoft.com/office/drawing/2014/main" id="{BDA4C872-BE7E-0D45-A154-D88C84C500D8}"/>
              </a:ext>
            </a:extLst>
          </p:cNvPr>
          <p:cNvSpPr>
            <a:spLocks noGrp="1" noRot="1" noChangeAspect="1" noTextEdit="1"/>
          </p:cNvSpPr>
          <p:nvPr>
            <p:ph type="sldImg" idx="2"/>
          </p:nvPr>
        </p:nvSpPr>
        <p:spPr bwMode="auto">
          <a:xfrm>
            <a:off x="539750" y="763588"/>
            <a:ext cx="6677025" cy="37560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738190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3186" name="Rectangle 10">
            <a:extLst>
              <a:ext uri="{FF2B5EF4-FFF2-40B4-BE49-F238E27FC236}">
                <a16:creationId xmlns:a16="http://schemas.microsoft.com/office/drawing/2014/main" id="{F16B2E4D-A020-5F4D-AC84-0DDE688D40F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fld id="{44AD5929-967C-8C4C-88ED-8715488671CB}" type="slidenum">
              <a:rPr lang="en-US" altLang="en-US"/>
              <a:pPr/>
              <a:t>62</a:t>
            </a:fld>
            <a:endParaRPr lang="en-US" altLang="en-US"/>
          </a:p>
        </p:txBody>
      </p:sp>
      <p:sp>
        <p:nvSpPr>
          <p:cNvPr id="93187" name="Text Box 1">
            <a:extLst>
              <a:ext uri="{FF2B5EF4-FFF2-40B4-BE49-F238E27FC236}">
                <a16:creationId xmlns:a16="http://schemas.microsoft.com/office/drawing/2014/main" id="{38E54584-C577-C248-BE6F-D96AF57DFADE}"/>
              </a:ext>
            </a:extLst>
          </p:cNvPr>
          <p:cNvSpPr>
            <a:spLocks noGrp="1" noRot="1" noChangeAspect="1" noChangeArrowheads="1" noTextEdit="1"/>
          </p:cNvSpPr>
          <p:nvPr>
            <p:ph type="sldImg"/>
          </p:nvPr>
        </p:nvSpPr>
        <p:spPr bwMode="auto">
          <a:xfrm>
            <a:off x="382588" y="685800"/>
            <a:ext cx="6089650" cy="3425825"/>
          </a:xfrm>
          <a:solidFill>
            <a:srgbClr val="FFFFFF"/>
          </a:solidFill>
          <a:ln>
            <a:solidFill>
              <a:srgbClr val="000000"/>
            </a:solidFill>
            <a:miter lim="800000"/>
            <a:headEnd/>
            <a:tailEnd/>
          </a:ln>
        </p:spPr>
      </p:sp>
      <p:sp>
        <p:nvSpPr>
          <p:cNvPr id="93188" name="Text Box 2">
            <a:extLst>
              <a:ext uri="{FF2B5EF4-FFF2-40B4-BE49-F238E27FC236}">
                <a16:creationId xmlns:a16="http://schemas.microsoft.com/office/drawing/2014/main" id="{6D2FC77D-5634-B64D-AB94-3D89B6988EBA}"/>
              </a:ext>
            </a:extLst>
          </p:cNvPr>
          <p:cNvSpPr>
            <a:spLocks noGrp="1" noChangeArrowheads="1"/>
          </p:cNvSpPr>
          <p:nvPr>
            <p:ph type="body" idx="1"/>
          </p:nvPr>
        </p:nvSpPr>
        <p:spPr bwMode="auto">
          <a:xfrm>
            <a:off x="685800" y="4343400"/>
            <a:ext cx="5483225" cy="41116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numCol="1" anchor="ctr" anchorCtr="0" compatLnSpc="1">
            <a:prstTxWarp prst="textNoShape">
              <a:avLst/>
            </a:prstTxWarp>
          </a:bodyPr>
          <a:lstStyle/>
          <a:p>
            <a:pPr eaLnBrk="1" hangingPunct="1">
              <a:spcBef>
                <a:spcPct val="0"/>
              </a:spcBef>
            </a:pPr>
            <a:endParaRPr lang="en-US" altLang="en-US"/>
          </a:p>
        </p:txBody>
      </p:sp>
    </p:spTree>
    <p:extLst>
      <p:ext uri="{BB962C8B-B14F-4D97-AF65-F5344CB8AC3E}">
        <p14:creationId xmlns:p14="http://schemas.microsoft.com/office/powerpoint/2010/main" val="2837693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2CEAF-1056-8043-AA2C-3B4658EE284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40EA37ED-656C-7644-B9E2-C43BBD95E3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C1B0AE5-648F-9B44-B1C7-88C3CF12D6EC}"/>
              </a:ext>
            </a:extLst>
          </p:cNvPr>
          <p:cNvSpPr>
            <a:spLocks noGrp="1"/>
          </p:cNvSpPr>
          <p:nvPr>
            <p:ph type="dt" sz="half" idx="10"/>
          </p:nvPr>
        </p:nvSpPr>
        <p:spPr/>
        <p:txBody>
          <a:bodyPr/>
          <a:lstStyle/>
          <a:p>
            <a:pPr>
              <a:defRPr/>
            </a:pPr>
            <a:fld id="{3F0D1ADB-E02F-F244-954C-31C309ACE6E6}" type="datetimeFigureOut">
              <a:rPr lang="en-US" smtClean="0"/>
              <a:pPr>
                <a:defRPr/>
              </a:pPr>
              <a:t>12/6/2022</a:t>
            </a:fld>
            <a:endParaRPr lang="en-US"/>
          </a:p>
        </p:txBody>
      </p:sp>
      <p:sp>
        <p:nvSpPr>
          <p:cNvPr id="5" name="Footer Placeholder 4">
            <a:extLst>
              <a:ext uri="{FF2B5EF4-FFF2-40B4-BE49-F238E27FC236}">
                <a16:creationId xmlns:a16="http://schemas.microsoft.com/office/drawing/2014/main" id="{9BDF2826-1A6F-8643-9CB2-1AC7D28E7D7B}"/>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ECC9AF5D-7D88-6348-AA6A-CB4CBD07CF70}"/>
              </a:ext>
            </a:extLst>
          </p:cNvPr>
          <p:cNvSpPr>
            <a:spLocks noGrp="1"/>
          </p:cNvSpPr>
          <p:nvPr>
            <p:ph type="sldNum" sz="quarter" idx="12"/>
          </p:nvPr>
        </p:nvSpPr>
        <p:spPr/>
        <p:txBody>
          <a:bodyPr/>
          <a:lstStyle/>
          <a:p>
            <a:fld id="{38BF3DA7-53B6-A24F-8440-0179C97DBFED}" type="slidenum">
              <a:rPr lang="en-US" altLang="en-US" smtClean="0"/>
              <a:pPr/>
              <a:t>‹#›</a:t>
            </a:fld>
            <a:endParaRPr lang="en-US" altLang="en-US"/>
          </a:p>
        </p:txBody>
      </p:sp>
    </p:spTree>
    <p:extLst>
      <p:ext uri="{BB962C8B-B14F-4D97-AF65-F5344CB8AC3E}">
        <p14:creationId xmlns:p14="http://schemas.microsoft.com/office/powerpoint/2010/main" val="245250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E834B-4B09-1441-AC79-72E9BDE71930}"/>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75720AB-8C29-6D46-9861-63DBDCC1590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8B09132-9278-EE46-89A7-8C66D05D80FD}"/>
              </a:ext>
            </a:extLst>
          </p:cNvPr>
          <p:cNvSpPr>
            <a:spLocks noGrp="1"/>
          </p:cNvSpPr>
          <p:nvPr>
            <p:ph type="dt" sz="half" idx="10"/>
          </p:nvPr>
        </p:nvSpPr>
        <p:spPr/>
        <p:txBody>
          <a:bodyPr/>
          <a:lstStyle/>
          <a:p>
            <a:pPr>
              <a:defRPr/>
            </a:pPr>
            <a:fld id="{CE556B00-941B-9E42-ABB4-637B7EBE2DD4}" type="datetimeFigureOut">
              <a:rPr lang="en-US" smtClean="0"/>
              <a:pPr>
                <a:defRPr/>
              </a:pPr>
              <a:t>12/6/2022</a:t>
            </a:fld>
            <a:endParaRPr lang="en-US"/>
          </a:p>
        </p:txBody>
      </p:sp>
      <p:sp>
        <p:nvSpPr>
          <p:cNvPr id="5" name="Footer Placeholder 4">
            <a:extLst>
              <a:ext uri="{FF2B5EF4-FFF2-40B4-BE49-F238E27FC236}">
                <a16:creationId xmlns:a16="http://schemas.microsoft.com/office/drawing/2014/main" id="{80B4C7C1-767F-6540-B240-31A65E7A4D3D}"/>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783884AA-EEAF-0043-B464-6872585561B0}"/>
              </a:ext>
            </a:extLst>
          </p:cNvPr>
          <p:cNvSpPr>
            <a:spLocks noGrp="1"/>
          </p:cNvSpPr>
          <p:nvPr>
            <p:ph type="sldNum" sz="quarter" idx="12"/>
          </p:nvPr>
        </p:nvSpPr>
        <p:spPr/>
        <p:txBody>
          <a:bodyPr/>
          <a:lstStyle/>
          <a:p>
            <a:fld id="{179FD81D-68C8-AD41-ACDB-240ACFC9BD53}" type="slidenum">
              <a:rPr lang="en-US" altLang="en-US" smtClean="0"/>
              <a:pPr/>
              <a:t>‹#›</a:t>
            </a:fld>
            <a:endParaRPr lang="en-US" altLang="en-US"/>
          </a:p>
        </p:txBody>
      </p:sp>
    </p:spTree>
    <p:extLst>
      <p:ext uri="{BB962C8B-B14F-4D97-AF65-F5344CB8AC3E}">
        <p14:creationId xmlns:p14="http://schemas.microsoft.com/office/powerpoint/2010/main" val="2755705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4FC4F78-5473-F447-A01E-FED872416E01}"/>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6B378E8-4FA7-ED4E-8D2C-64FED760FB3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CEA224E-90BE-BC4F-8149-9151FA7A324C}"/>
              </a:ext>
            </a:extLst>
          </p:cNvPr>
          <p:cNvSpPr>
            <a:spLocks noGrp="1"/>
          </p:cNvSpPr>
          <p:nvPr>
            <p:ph type="dt" sz="half" idx="10"/>
          </p:nvPr>
        </p:nvSpPr>
        <p:spPr/>
        <p:txBody>
          <a:bodyPr/>
          <a:lstStyle/>
          <a:p>
            <a:pPr>
              <a:defRPr/>
            </a:pPr>
            <a:fld id="{F76F1881-F662-DF49-9CE6-6F71D40C0330}" type="datetimeFigureOut">
              <a:rPr lang="en-US" smtClean="0"/>
              <a:pPr>
                <a:defRPr/>
              </a:pPr>
              <a:t>12/6/2022</a:t>
            </a:fld>
            <a:endParaRPr lang="en-US"/>
          </a:p>
        </p:txBody>
      </p:sp>
      <p:sp>
        <p:nvSpPr>
          <p:cNvPr id="5" name="Footer Placeholder 4">
            <a:extLst>
              <a:ext uri="{FF2B5EF4-FFF2-40B4-BE49-F238E27FC236}">
                <a16:creationId xmlns:a16="http://schemas.microsoft.com/office/drawing/2014/main" id="{637ADBBB-9E67-D04E-9A23-E5D477B220E9}"/>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BFBDCAD8-3C5B-744B-812C-E8D51C61432F}"/>
              </a:ext>
            </a:extLst>
          </p:cNvPr>
          <p:cNvSpPr>
            <a:spLocks noGrp="1"/>
          </p:cNvSpPr>
          <p:nvPr>
            <p:ph type="sldNum" sz="quarter" idx="12"/>
          </p:nvPr>
        </p:nvSpPr>
        <p:spPr/>
        <p:txBody>
          <a:bodyPr/>
          <a:lstStyle/>
          <a:p>
            <a:fld id="{1CE2ABC1-5754-C044-908F-C246FE1DA097}" type="slidenum">
              <a:rPr lang="en-US" altLang="en-US" smtClean="0"/>
              <a:pPr/>
              <a:t>‹#›</a:t>
            </a:fld>
            <a:endParaRPr lang="en-US" altLang="en-US"/>
          </a:p>
        </p:txBody>
      </p:sp>
    </p:spTree>
    <p:extLst>
      <p:ext uri="{BB962C8B-B14F-4D97-AF65-F5344CB8AC3E}">
        <p14:creationId xmlns:p14="http://schemas.microsoft.com/office/powerpoint/2010/main" val="1718119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userDrawn="1">
  <p:cSld name="1_Blank">
    <p:spTree>
      <p:nvGrpSpPr>
        <p:cNvPr id="1" name="Shape 24"/>
        <p:cNvGrpSpPr/>
        <p:nvPr/>
      </p:nvGrpSpPr>
      <p:grpSpPr>
        <a:xfrm>
          <a:off x="0" y="0"/>
          <a:ext cx="0" cy="0"/>
          <a:chOff x="0" y="0"/>
          <a:chExt cx="0" cy="0"/>
        </a:xfrm>
      </p:grpSpPr>
      <p:sp>
        <p:nvSpPr>
          <p:cNvPr id="3" name="Text Placeholder 2"/>
          <p:cNvSpPr>
            <a:spLocks noGrp="1"/>
          </p:cNvSpPr>
          <p:nvPr>
            <p:ph type="body" sz="quarter" idx="13"/>
          </p:nvPr>
        </p:nvSpPr>
        <p:spPr>
          <a:xfrm>
            <a:off x="3119967" y="836613"/>
            <a:ext cx="1219200" cy="914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hape 25">
            <a:extLst>
              <a:ext uri="{FF2B5EF4-FFF2-40B4-BE49-F238E27FC236}">
                <a16:creationId xmlns:a16="http://schemas.microsoft.com/office/drawing/2014/main" id="{F7E76DD6-94C2-0541-9471-E97064FA8B2E}"/>
              </a:ext>
            </a:extLst>
          </p:cNvPr>
          <p:cNvSpPr txBox="1">
            <a:spLocks noGrp="1"/>
          </p:cNvSpPr>
          <p:nvPr>
            <p:ph type="dt" idx="14"/>
          </p:nvPr>
        </p:nvSpPr>
        <p:spPr>
          <a:xfrm>
            <a:off x="609600" y="6356350"/>
            <a:ext cx="2813050" cy="427038"/>
          </a:xfrm>
        </p:spPr>
        <p:txBody>
          <a:bodyPr spcFirstLastPara="1" wrap="square" lIns="90000" tIns="45000" rIns="90000" bIns="45000" anchor="t" anchorCtr="0"/>
          <a:lstStyle>
            <a:lvl1pPr marR="0" lvl="0" algn="l" rtl="0">
              <a:lnSpc>
                <a:spcPct val="93000"/>
              </a:lnSpc>
              <a:spcBef>
                <a:spcPts val="0"/>
              </a:spcBef>
              <a:spcAft>
                <a:spcPts val="0"/>
              </a:spcAft>
              <a:buClr>
                <a:schemeClr val="lt1"/>
              </a:buClr>
              <a:buSzPts val="1800"/>
              <a:buFont typeface="Arial"/>
              <a:buNone/>
              <a:defRPr sz="1800" b="0" i="0" u="none">
                <a:solidFill>
                  <a:schemeClr val="lt1"/>
                </a:solidFill>
                <a:latin typeface="Arial"/>
                <a:ea typeface="Arial"/>
                <a:cs typeface="Arial"/>
                <a:sym typeface="Arial"/>
              </a:defRPr>
            </a:lvl1pPr>
            <a:lvl2pPr marR="0" lvl="1" algn="l" rtl="0">
              <a:lnSpc>
                <a:spcPct val="93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l" rtl="0">
              <a:lnSpc>
                <a:spcPct val="93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l" rtl="0">
              <a:lnSpc>
                <a:spcPct val="93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l" rtl="0">
              <a:lnSpc>
                <a:spcPct val="93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pPr>
              <a:defRPr/>
            </a:pPr>
            <a:endParaRPr/>
          </a:p>
        </p:txBody>
      </p:sp>
      <p:sp>
        <p:nvSpPr>
          <p:cNvPr id="5" name="Shape 26">
            <a:extLst>
              <a:ext uri="{FF2B5EF4-FFF2-40B4-BE49-F238E27FC236}">
                <a16:creationId xmlns:a16="http://schemas.microsoft.com/office/drawing/2014/main" id="{0D2B496D-1B94-314B-B5FD-A745D69A7DCE}"/>
              </a:ext>
            </a:extLst>
          </p:cNvPr>
          <p:cNvSpPr txBox="1">
            <a:spLocks noGrp="1"/>
          </p:cNvSpPr>
          <p:nvPr>
            <p:ph type="ftr" idx="15"/>
          </p:nvPr>
        </p:nvSpPr>
        <p:spPr>
          <a:xfrm>
            <a:off x="0" y="0"/>
            <a:ext cx="4000500" cy="3000375"/>
          </a:xfrm>
        </p:spPr>
        <p:txBody>
          <a:bodyPr spcFirstLastPara="1" wrap="square" lIns="91425" tIns="45700" rIns="91425" bIns="45700" anchor="t" anchorCtr="0"/>
          <a:lstStyle>
            <a:lvl1pPr marR="0" lvl="0" algn="l" rtl="0">
              <a:lnSpc>
                <a:spcPct val="93000"/>
              </a:lnSpc>
              <a:spcBef>
                <a:spcPts val="0"/>
              </a:spcBef>
              <a:spcAft>
                <a:spcPts val="0"/>
              </a:spcAft>
              <a:buClr>
                <a:schemeClr val="lt1"/>
              </a:buClr>
              <a:buSzPts val="1800"/>
              <a:buFont typeface="Arial"/>
              <a:buNone/>
              <a:defRPr sz="1800" b="0" i="0" u="none">
                <a:solidFill>
                  <a:schemeClr val="lt1"/>
                </a:solidFill>
                <a:latin typeface="Arial"/>
                <a:ea typeface="Arial"/>
                <a:cs typeface="Arial"/>
                <a:sym typeface="Arial"/>
              </a:defRPr>
            </a:lvl1pPr>
            <a:lvl2pPr marR="0" lvl="1" algn="l" rtl="0">
              <a:lnSpc>
                <a:spcPct val="93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2pPr>
            <a:lvl3pPr marR="0" lvl="2" algn="l" rtl="0">
              <a:lnSpc>
                <a:spcPct val="93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3pPr>
            <a:lvl4pPr marR="0" lvl="3" algn="l" rtl="0">
              <a:lnSpc>
                <a:spcPct val="93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4pPr>
            <a:lvl5pPr marR="0" lvl="4" algn="l" rtl="0">
              <a:lnSpc>
                <a:spcPct val="93000"/>
              </a:lnSpc>
              <a:spcBef>
                <a:spcPts val="0"/>
              </a:spcBef>
              <a:spcAft>
                <a:spcPts val="0"/>
              </a:spcAft>
              <a:buClr>
                <a:schemeClr val="lt1"/>
              </a:buClr>
              <a:buSzPts val="1800"/>
              <a:buFont typeface="Arial"/>
              <a:buNone/>
              <a:defRPr sz="1800" b="0" i="0" u="none" strike="noStrike" cap="none">
                <a:solidFill>
                  <a:schemeClr val="lt1"/>
                </a:solidFill>
                <a:latin typeface="Arial"/>
                <a:ea typeface="Arial"/>
                <a:cs typeface="Arial"/>
                <a:sym typeface="Arial"/>
              </a:defRPr>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pPr>
              <a:defRPr/>
            </a:pPr>
            <a:endParaRPr/>
          </a:p>
        </p:txBody>
      </p:sp>
      <p:sp>
        <p:nvSpPr>
          <p:cNvPr id="6" name="Shape 27">
            <a:extLst>
              <a:ext uri="{FF2B5EF4-FFF2-40B4-BE49-F238E27FC236}">
                <a16:creationId xmlns:a16="http://schemas.microsoft.com/office/drawing/2014/main" id="{1BEE3320-1C41-AA49-91A2-5DD516FA1D52}"/>
              </a:ext>
            </a:extLst>
          </p:cNvPr>
          <p:cNvSpPr txBox="1">
            <a:spLocks noGrp="1"/>
          </p:cNvSpPr>
          <p:nvPr>
            <p:ph type="sldNum" idx="16"/>
          </p:nvPr>
        </p:nvSpPr>
        <p:spPr>
          <a:xfrm>
            <a:off x="8737600" y="6356350"/>
            <a:ext cx="2813050" cy="619125"/>
          </a:xfrm>
        </p:spPr>
        <p:txBody>
          <a:bodyPr lIns="90000" tIns="45000" rIns="90000" bIns="45000" anchor="t">
            <a:noAutofit/>
          </a:bodyPr>
          <a:lstStyle>
            <a:lvl1pPr>
              <a:lnSpc>
                <a:spcPct val="93000"/>
              </a:lnSpc>
              <a:buClr>
                <a:srgbClr val="FFFFFF"/>
              </a:buClr>
              <a:buSzPts val="1800"/>
              <a:buFont typeface="Arial" panose="020B0604020202020204" pitchFamily="34" charset="0"/>
              <a:buNone/>
              <a:defRPr sz="1800" b="0">
                <a:sym typeface="Arial" panose="020B0604020202020204" pitchFamily="34" charset="0"/>
              </a:defRPr>
            </a:lvl1pPr>
          </a:lstStyle>
          <a:p>
            <a:fld id="{272FF24C-0190-664B-8B6C-70F95E70A7A4}" type="slidenum">
              <a:rPr lang="en-US" altLang="en-US"/>
              <a:pPr/>
              <a:t>‹#›</a:t>
            </a:fld>
            <a:endParaRPr lang="en-US" altLang="en-US"/>
          </a:p>
        </p:txBody>
      </p:sp>
    </p:spTree>
    <p:extLst>
      <p:ext uri="{BB962C8B-B14F-4D97-AF65-F5344CB8AC3E}">
        <p14:creationId xmlns:p14="http://schemas.microsoft.com/office/powerpoint/2010/main" val="2575309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BC19B-1A2B-254E-B046-F1332697F04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B55FA32-7280-3446-9FB5-C81783A4B7D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FF3B049-7545-2A44-A2DC-419395F4F9C5}"/>
              </a:ext>
            </a:extLst>
          </p:cNvPr>
          <p:cNvSpPr>
            <a:spLocks noGrp="1"/>
          </p:cNvSpPr>
          <p:nvPr>
            <p:ph type="dt" sz="half" idx="10"/>
          </p:nvPr>
        </p:nvSpPr>
        <p:spPr/>
        <p:txBody>
          <a:bodyPr/>
          <a:lstStyle/>
          <a:p>
            <a:pPr>
              <a:defRPr/>
            </a:pPr>
            <a:fld id="{78D353AD-21D6-D84E-8129-50DA604D3DBE}" type="datetimeFigureOut">
              <a:rPr lang="en-US" smtClean="0"/>
              <a:pPr>
                <a:defRPr/>
              </a:pPr>
              <a:t>12/6/2022</a:t>
            </a:fld>
            <a:endParaRPr lang="en-US"/>
          </a:p>
        </p:txBody>
      </p:sp>
      <p:sp>
        <p:nvSpPr>
          <p:cNvPr id="5" name="Footer Placeholder 4">
            <a:extLst>
              <a:ext uri="{FF2B5EF4-FFF2-40B4-BE49-F238E27FC236}">
                <a16:creationId xmlns:a16="http://schemas.microsoft.com/office/drawing/2014/main" id="{82C0F1D8-6A91-0D4B-8F95-A550E701692B}"/>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E6792EFA-9905-C847-8A31-2B92B1BC7E0D}"/>
              </a:ext>
            </a:extLst>
          </p:cNvPr>
          <p:cNvSpPr>
            <a:spLocks noGrp="1"/>
          </p:cNvSpPr>
          <p:nvPr>
            <p:ph type="sldNum" sz="quarter" idx="12"/>
          </p:nvPr>
        </p:nvSpPr>
        <p:spPr/>
        <p:txBody>
          <a:bodyPr/>
          <a:lstStyle/>
          <a:p>
            <a:fld id="{7842B620-104B-1A4D-BE63-916E4232A1F3}" type="slidenum">
              <a:rPr lang="en-US" altLang="en-US" smtClean="0"/>
              <a:pPr/>
              <a:t>‹#›</a:t>
            </a:fld>
            <a:endParaRPr lang="en-US" altLang="en-US"/>
          </a:p>
        </p:txBody>
      </p:sp>
    </p:spTree>
    <p:extLst>
      <p:ext uri="{BB962C8B-B14F-4D97-AF65-F5344CB8AC3E}">
        <p14:creationId xmlns:p14="http://schemas.microsoft.com/office/powerpoint/2010/main" val="4125414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FCEAF-AE5E-8847-9BE4-07F43CA462F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464DB55F-9D8E-AE4E-A623-F9F07B879B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7C39F28-A6C5-604E-8DA7-B219706B9BFD}"/>
              </a:ext>
            </a:extLst>
          </p:cNvPr>
          <p:cNvSpPr>
            <a:spLocks noGrp="1"/>
          </p:cNvSpPr>
          <p:nvPr>
            <p:ph type="dt" sz="half" idx="10"/>
          </p:nvPr>
        </p:nvSpPr>
        <p:spPr/>
        <p:txBody>
          <a:bodyPr/>
          <a:lstStyle/>
          <a:p>
            <a:pPr>
              <a:defRPr/>
            </a:pPr>
            <a:fld id="{72D8E2B9-C8BA-364E-8E25-0BC3A83F6EB4}" type="datetimeFigureOut">
              <a:rPr lang="en-US" smtClean="0"/>
              <a:pPr>
                <a:defRPr/>
              </a:pPr>
              <a:t>12/6/2022</a:t>
            </a:fld>
            <a:endParaRPr lang="en-US"/>
          </a:p>
        </p:txBody>
      </p:sp>
      <p:sp>
        <p:nvSpPr>
          <p:cNvPr id="5" name="Footer Placeholder 4">
            <a:extLst>
              <a:ext uri="{FF2B5EF4-FFF2-40B4-BE49-F238E27FC236}">
                <a16:creationId xmlns:a16="http://schemas.microsoft.com/office/drawing/2014/main" id="{D694EC58-8B70-E748-A262-DB8F0C7DBCC3}"/>
              </a:ext>
            </a:extLst>
          </p:cNvPr>
          <p:cNvSpPr>
            <a:spLocks noGrp="1"/>
          </p:cNvSpPr>
          <p:nvPr>
            <p:ph type="ftr" sz="quarter" idx="11"/>
          </p:nvPr>
        </p:nvSpPr>
        <p:spPr/>
        <p:txBody>
          <a:bodyPr/>
          <a:lstStyle/>
          <a:p>
            <a:pPr>
              <a:defRPr/>
            </a:pPr>
            <a:endParaRPr lang="en-US"/>
          </a:p>
        </p:txBody>
      </p:sp>
      <p:sp>
        <p:nvSpPr>
          <p:cNvPr id="6" name="Slide Number Placeholder 5">
            <a:extLst>
              <a:ext uri="{FF2B5EF4-FFF2-40B4-BE49-F238E27FC236}">
                <a16:creationId xmlns:a16="http://schemas.microsoft.com/office/drawing/2014/main" id="{63CF0246-5AC9-7E44-ABA5-0CD41E639CF3}"/>
              </a:ext>
            </a:extLst>
          </p:cNvPr>
          <p:cNvSpPr>
            <a:spLocks noGrp="1"/>
          </p:cNvSpPr>
          <p:nvPr>
            <p:ph type="sldNum" sz="quarter" idx="12"/>
          </p:nvPr>
        </p:nvSpPr>
        <p:spPr/>
        <p:txBody>
          <a:bodyPr/>
          <a:lstStyle/>
          <a:p>
            <a:fld id="{3F6DFB23-580E-9A47-BFD2-CFC25B14A1E3}" type="slidenum">
              <a:rPr lang="en-US" altLang="en-US" smtClean="0"/>
              <a:pPr/>
              <a:t>‹#›</a:t>
            </a:fld>
            <a:endParaRPr lang="en-US" altLang="en-US"/>
          </a:p>
        </p:txBody>
      </p:sp>
    </p:spTree>
    <p:extLst>
      <p:ext uri="{BB962C8B-B14F-4D97-AF65-F5344CB8AC3E}">
        <p14:creationId xmlns:p14="http://schemas.microsoft.com/office/powerpoint/2010/main" val="109870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0E6E1-120F-344F-9C2B-47BB7B43647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5BB7F02-3918-1747-8E55-17A193BECCE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3B7AEE3-FD99-C441-AF6E-237A1B46DCC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9074D5A-3FD7-E345-8DF8-934FBE4670B0}"/>
              </a:ext>
            </a:extLst>
          </p:cNvPr>
          <p:cNvSpPr>
            <a:spLocks noGrp="1"/>
          </p:cNvSpPr>
          <p:nvPr>
            <p:ph type="dt" sz="half" idx="10"/>
          </p:nvPr>
        </p:nvSpPr>
        <p:spPr/>
        <p:txBody>
          <a:bodyPr/>
          <a:lstStyle/>
          <a:p>
            <a:pPr>
              <a:defRPr/>
            </a:pPr>
            <a:fld id="{E43B1578-7EFD-3042-BE4A-39793921A840}" type="datetimeFigureOut">
              <a:rPr lang="en-US" smtClean="0"/>
              <a:pPr>
                <a:defRPr/>
              </a:pPr>
              <a:t>12/6/2022</a:t>
            </a:fld>
            <a:endParaRPr lang="en-US"/>
          </a:p>
        </p:txBody>
      </p:sp>
      <p:sp>
        <p:nvSpPr>
          <p:cNvPr id="6" name="Footer Placeholder 5">
            <a:extLst>
              <a:ext uri="{FF2B5EF4-FFF2-40B4-BE49-F238E27FC236}">
                <a16:creationId xmlns:a16="http://schemas.microsoft.com/office/drawing/2014/main" id="{C3F0CC99-8969-054B-92ED-DC2A91A12AB0}"/>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3EC887EB-FBC7-B843-8205-20B8ACA8C1C2}"/>
              </a:ext>
            </a:extLst>
          </p:cNvPr>
          <p:cNvSpPr>
            <a:spLocks noGrp="1"/>
          </p:cNvSpPr>
          <p:nvPr>
            <p:ph type="sldNum" sz="quarter" idx="12"/>
          </p:nvPr>
        </p:nvSpPr>
        <p:spPr/>
        <p:txBody>
          <a:bodyPr/>
          <a:lstStyle/>
          <a:p>
            <a:fld id="{10E91D6C-178A-1940-A76F-8540463BDF51}" type="slidenum">
              <a:rPr lang="en-US" altLang="en-US" smtClean="0"/>
              <a:pPr/>
              <a:t>‹#›</a:t>
            </a:fld>
            <a:endParaRPr lang="en-US" altLang="en-US"/>
          </a:p>
        </p:txBody>
      </p:sp>
    </p:spTree>
    <p:extLst>
      <p:ext uri="{BB962C8B-B14F-4D97-AF65-F5344CB8AC3E}">
        <p14:creationId xmlns:p14="http://schemas.microsoft.com/office/powerpoint/2010/main" val="2570429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DBB6F-20E1-CD41-A76E-D4A9E67BA522}"/>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8B13403-6796-5740-A8FA-A0C8E599BB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BE1BE07-906B-ED47-B283-53831573017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0F4B1E2-315E-D746-8427-F21B797B21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205FD33-67D3-4F4D-ACEE-4304FBBA400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9AE9097-C5CD-8445-83C4-A548D7B1FD5E}"/>
              </a:ext>
            </a:extLst>
          </p:cNvPr>
          <p:cNvSpPr>
            <a:spLocks noGrp="1"/>
          </p:cNvSpPr>
          <p:nvPr>
            <p:ph type="dt" sz="half" idx="10"/>
          </p:nvPr>
        </p:nvSpPr>
        <p:spPr/>
        <p:txBody>
          <a:bodyPr/>
          <a:lstStyle/>
          <a:p>
            <a:pPr>
              <a:defRPr/>
            </a:pPr>
            <a:fld id="{434B4BFB-A0F1-344F-879F-1B3174B2030A}" type="datetimeFigureOut">
              <a:rPr lang="en-US" smtClean="0"/>
              <a:pPr>
                <a:defRPr/>
              </a:pPr>
              <a:t>12/6/2022</a:t>
            </a:fld>
            <a:endParaRPr lang="en-US"/>
          </a:p>
        </p:txBody>
      </p:sp>
      <p:sp>
        <p:nvSpPr>
          <p:cNvPr id="8" name="Footer Placeholder 7">
            <a:extLst>
              <a:ext uri="{FF2B5EF4-FFF2-40B4-BE49-F238E27FC236}">
                <a16:creationId xmlns:a16="http://schemas.microsoft.com/office/drawing/2014/main" id="{B731457B-B0F8-CD46-9DE7-FC3FBB508BF6}"/>
              </a:ext>
            </a:extLst>
          </p:cNvPr>
          <p:cNvSpPr>
            <a:spLocks noGrp="1"/>
          </p:cNvSpPr>
          <p:nvPr>
            <p:ph type="ftr" sz="quarter" idx="11"/>
          </p:nvPr>
        </p:nvSpPr>
        <p:spPr/>
        <p:txBody>
          <a:bodyPr/>
          <a:lstStyle/>
          <a:p>
            <a:pPr>
              <a:defRPr/>
            </a:pPr>
            <a:endParaRPr lang="en-US"/>
          </a:p>
        </p:txBody>
      </p:sp>
      <p:sp>
        <p:nvSpPr>
          <p:cNvPr id="9" name="Slide Number Placeholder 8">
            <a:extLst>
              <a:ext uri="{FF2B5EF4-FFF2-40B4-BE49-F238E27FC236}">
                <a16:creationId xmlns:a16="http://schemas.microsoft.com/office/drawing/2014/main" id="{123EDD9D-F112-9741-88FF-904B45D5C098}"/>
              </a:ext>
            </a:extLst>
          </p:cNvPr>
          <p:cNvSpPr>
            <a:spLocks noGrp="1"/>
          </p:cNvSpPr>
          <p:nvPr>
            <p:ph type="sldNum" sz="quarter" idx="12"/>
          </p:nvPr>
        </p:nvSpPr>
        <p:spPr/>
        <p:txBody>
          <a:bodyPr/>
          <a:lstStyle/>
          <a:p>
            <a:fld id="{25C41961-A6DA-D64B-8681-DF0AFE0D8266}" type="slidenum">
              <a:rPr lang="en-US" altLang="en-US" smtClean="0"/>
              <a:pPr/>
              <a:t>‹#›</a:t>
            </a:fld>
            <a:endParaRPr lang="en-US" altLang="en-US"/>
          </a:p>
        </p:txBody>
      </p:sp>
    </p:spTree>
    <p:extLst>
      <p:ext uri="{BB962C8B-B14F-4D97-AF65-F5344CB8AC3E}">
        <p14:creationId xmlns:p14="http://schemas.microsoft.com/office/powerpoint/2010/main" val="92055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632DC-65F8-7C42-A871-68F9828BAAA8}"/>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38E3F88-BAE2-514F-95E3-6B18B5956EC1}"/>
              </a:ext>
            </a:extLst>
          </p:cNvPr>
          <p:cNvSpPr>
            <a:spLocks noGrp="1"/>
          </p:cNvSpPr>
          <p:nvPr>
            <p:ph type="dt" sz="half" idx="10"/>
          </p:nvPr>
        </p:nvSpPr>
        <p:spPr/>
        <p:txBody>
          <a:bodyPr/>
          <a:lstStyle/>
          <a:p>
            <a:pPr>
              <a:defRPr/>
            </a:pPr>
            <a:fld id="{8E3F2847-11FA-614C-B5CC-0B306232DC66}" type="datetimeFigureOut">
              <a:rPr lang="en-US" smtClean="0"/>
              <a:pPr>
                <a:defRPr/>
              </a:pPr>
              <a:t>12/6/2022</a:t>
            </a:fld>
            <a:endParaRPr lang="en-US"/>
          </a:p>
        </p:txBody>
      </p:sp>
      <p:sp>
        <p:nvSpPr>
          <p:cNvPr id="4" name="Footer Placeholder 3">
            <a:extLst>
              <a:ext uri="{FF2B5EF4-FFF2-40B4-BE49-F238E27FC236}">
                <a16:creationId xmlns:a16="http://schemas.microsoft.com/office/drawing/2014/main" id="{56787F52-C36A-7E43-8C26-1CFB13347CCC}"/>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9ECA112F-C346-3F4A-A4B9-9BB8640142EC}"/>
              </a:ext>
            </a:extLst>
          </p:cNvPr>
          <p:cNvSpPr>
            <a:spLocks noGrp="1"/>
          </p:cNvSpPr>
          <p:nvPr>
            <p:ph type="sldNum" sz="quarter" idx="12"/>
          </p:nvPr>
        </p:nvSpPr>
        <p:spPr/>
        <p:txBody>
          <a:bodyPr/>
          <a:lstStyle/>
          <a:p>
            <a:fld id="{598953D1-97C2-4D49-9253-E36EE824E860}" type="slidenum">
              <a:rPr lang="en-US" altLang="en-US" smtClean="0"/>
              <a:pPr/>
              <a:t>‹#›</a:t>
            </a:fld>
            <a:endParaRPr lang="en-US" altLang="en-US"/>
          </a:p>
        </p:txBody>
      </p:sp>
    </p:spTree>
    <p:extLst>
      <p:ext uri="{BB962C8B-B14F-4D97-AF65-F5344CB8AC3E}">
        <p14:creationId xmlns:p14="http://schemas.microsoft.com/office/powerpoint/2010/main" val="1251277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E626B0-E976-7B45-BAC9-F2794B705971}"/>
              </a:ext>
            </a:extLst>
          </p:cNvPr>
          <p:cNvSpPr>
            <a:spLocks noGrp="1"/>
          </p:cNvSpPr>
          <p:nvPr>
            <p:ph type="dt" sz="half" idx="10"/>
          </p:nvPr>
        </p:nvSpPr>
        <p:spPr/>
        <p:txBody>
          <a:bodyPr/>
          <a:lstStyle/>
          <a:p>
            <a:pPr>
              <a:defRPr/>
            </a:pPr>
            <a:fld id="{A1830922-DB23-DA49-A9D3-772073F9C32A}" type="datetimeFigureOut">
              <a:rPr lang="en-US" smtClean="0"/>
              <a:pPr>
                <a:defRPr/>
              </a:pPr>
              <a:t>12/6/2022</a:t>
            </a:fld>
            <a:endParaRPr lang="en-US"/>
          </a:p>
        </p:txBody>
      </p:sp>
      <p:sp>
        <p:nvSpPr>
          <p:cNvPr id="3" name="Footer Placeholder 2">
            <a:extLst>
              <a:ext uri="{FF2B5EF4-FFF2-40B4-BE49-F238E27FC236}">
                <a16:creationId xmlns:a16="http://schemas.microsoft.com/office/drawing/2014/main" id="{B813A230-14D3-7841-8465-C66BF4CC6840}"/>
              </a:ext>
            </a:extLst>
          </p:cNvPr>
          <p:cNvSpPr>
            <a:spLocks noGrp="1"/>
          </p:cNvSpPr>
          <p:nvPr>
            <p:ph type="ftr" sz="quarter" idx="11"/>
          </p:nvPr>
        </p:nvSpPr>
        <p:spPr/>
        <p:txBody>
          <a:bodyPr/>
          <a:lstStyle/>
          <a:p>
            <a:pPr>
              <a:defRPr/>
            </a:pPr>
            <a:endParaRPr lang="en-US"/>
          </a:p>
        </p:txBody>
      </p:sp>
      <p:sp>
        <p:nvSpPr>
          <p:cNvPr id="4" name="Slide Number Placeholder 3">
            <a:extLst>
              <a:ext uri="{FF2B5EF4-FFF2-40B4-BE49-F238E27FC236}">
                <a16:creationId xmlns:a16="http://schemas.microsoft.com/office/drawing/2014/main" id="{80ED3199-76D5-4043-AEE7-DDA494EC2470}"/>
              </a:ext>
            </a:extLst>
          </p:cNvPr>
          <p:cNvSpPr>
            <a:spLocks noGrp="1"/>
          </p:cNvSpPr>
          <p:nvPr>
            <p:ph type="sldNum" sz="quarter" idx="12"/>
          </p:nvPr>
        </p:nvSpPr>
        <p:spPr/>
        <p:txBody>
          <a:bodyPr/>
          <a:lstStyle/>
          <a:p>
            <a:fld id="{EA94EBE8-209B-BB43-8852-EF47A02978E0}" type="slidenum">
              <a:rPr lang="en-US" altLang="en-US" smtClean="0"/>
              <a:pPr/>
              <a:t>‹#›</a:t>
            </a:fld>
            <a:endParaRPr lang="en-US" altLang="en-US"/>
          </a:p>
        </p:txBody>
      </p:sp>
    </p:spTree>
    <p:extLst>
      <p:ext uri="{BB962C8B-B14F-4D97-AF65-F5344CB8AC3E}">
        <p14:creationId xmlns:p14="http://schemas.microsoft.com/office/powerpoint/2010/main" val="207919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6E127-624C-9F46-BCFE-71FD75F3F64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8FDA219-4EFD-EC44-97F8-281082867A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4A5FE07-C38C-594D-A259-5F612F37AA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A337E17-79F9-9045-8AE4-959483912747}"/>
              </a:ext>
            </a:extLst>
          </p:cNvPr>
          <p:cNvSpPr>
            <a:spLocks noGrp="1"/>
          </p:cNvSpPr>
          <p:nvPr>
            <p:ph type="dt" sz="half" idx="10"/>
          </p:nvPr>
        </p:nvSpPr>
        <p:spPr/>
        <p:txBody>
          <a:bodyPr/>
          <a:lstStyle/>
          <a:p>
            <a:pPr>
              <a:defRPr/>
            </a:pPr>
            <a:fld id="{6E58888F-5E03-5E41-A2F1-82E7561C2DB9}" type="datetimeFigureOut">
              <a:rPr lang="en-US" smtClean="0"/>
              <a:pPr>
                <a:defRPr/>
              </a:pPr>
              <a:t>12/6/2022</a:t>
            </a:fld>
            <a:endParaRPr lang="en-US"/>
          </a:p>
        </p:txBody>
      </p:sp>
      <p:sp>
        <p:nvSpPr>
          <p:cNvPr id="6" name="Footer Placeholder 5">
            <a:extLst>
              <a:ext uri="{FF2B5EF4-FFF2-40B4-BE49-F238E27FC236}">
                <a16:creationId xmlns:a16="http://schemas.microsoft.com/office/drawing/2014/main" id="{16DE321A-D6D9-934B-B05D-ADF8B4931E6D}"/>
              </a:ext>
            </a:extLst>
          </p:cNvPr>
          <p:cNvSpPr>
            <a:spLocks noGrp="1"/>
          </p:cNvSpPr>
          <p:nvPr>
            <p:ph type="ftr" sz="quarter" idx="11"/>
          </p:nvPr>
        </p:nvSpPr>
        <p:spPr/>
        <p:txBody>
          <a:bodyPr/>
          <a:lstStyle/>
          <a:p>
            <a:pPr>
              <a:defRPr/>
            </a:pPr>
            <a:endParaRPr lang="en-US"/>
          </a:p>
        </p:txBody>
      </p:sp>
      <p:sp>
        <p:nvSpPr>
          <p:cNvPr id="7" name="Slide Number Placeholder 6">
            <a:extLst>
              <a:ext uri="{FF2B5EF4-FFF2-40B4-BE49-F238E27FC236}">
                <a16:creationId xmlns:a16="http://schemas.microsoft.com/office/drawing/2014/main" id="{CFC3753E-7544-6844-97B0-D77C21087CCB}"/>
              </a:ext>
            </a:extLst>
          </p:cNvPr>
          <p:cNvSpPr>
            <a:spLocks noGrp="1"/>
          </p:cNvSpPr>
          <p:nvPr>
            <p:ph type="sldNum" sz="quarter" idx="12"/>
          </p:nvPr>
        </p:nvSpPr>
        <p:spPr/>
        <p:txBody>
          <a:bodyPr/>
          <a:lstStyle/>
          <a:p>
            <a:fld id="{2B819F82-96E9-9841-900C-22C1AAF997E8}" type="slidenum">
              <a:rPr lang="en-US" altLang="en-US" smtClean="0"/>
              <a:pPr/>
              <a:t>‹#›</a:t>
            </a:fld>
            <a:endParaRPr lang="en-US" altLang="en-US"/>
          </a:p>
        </p:txBody>
      </p:sp>
    </p:spTree>
    <p:extLst>
      <p:ext uri="{BB962C8B-B14F-4D97-AF65-F5344CB8AC3E}">
        <p14:creationId xmlns:p14="http://schemas.microsoft.com/office/powerpoint/2010/main" val="24336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229FE9-412D-4E45-98CA-442CB3B597D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FD76E892-652C-C44D-83CC-E9B1912FF4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20414C3-7C3B-F54B-BEF6-F69EE55220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1EF55A0-17E3-7449-AC67-68E7B6B83847}"/>
              </a:ext>
            </a:extLst>
          </p:cNvPr>
          <p:cNvSpPr>
            <a:spLocks noGrp="1"/>
          </p:cNvSpPr>
          <p:nvPr>
            <p:ph type="dt" sz="half" idx="10"/>
          </p:nvPr>
        </p:nvSpPr>
        <p:spPr/>
        <p:txBody>
          <a:bodyPr/>
          <a:lstStyle/>
          <a:p>
            <a:pPr>
              <a:defRPr/>
            </a:pPr>
            <a:fld id="{E4F32E08-AAB3-7C40-A969-E1EFAA548791}" type="datetimeFigureOut">
              <a:rPr lang="en-US" smtClean="0"/>
              <a:pPr>
                <a:defRPr/>
              </a:pPr>
              <a:t>12/6/2022</a:t>
            </a:fld>
            <a:endParaRPr lang="en-US"/>
          </a:p>
        </p:txBody>
      </p:sp>
      <p:sp>
        <p:nvSpPr>
          <p:cNvPr id="6" name="Footer Placeholder 5">
            <a:extLst>
              <a:ext uri="{FF2B5EF4-FFF2-40B4-BE49-F238E27FC236}">
                <a16:creationId xmlns:a16="http://schemas.microsoft.com/office/drawing/2014/main" id="{85D8BFA3-F360-EE4B-A527-9D94C77A70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4F97DF-27D2-264D-B620-7FFC67941313}"/>
              </a:ext>
            </a:extLst>
          </p:cNvPr>
          <p:cNvSpPr>
            <a:spLocks noGrp="1"/>
          </p:cNvSpPr>
          <p:nvPr>
            <p:ph type="sldNum" sz="quarter" idx="12"/>
          </p:nvPr>
        </p:nvSpPr>
        <p:spPr/>
        <p:txBody>
          <a:bodyPr/>
          <a:lstStyle/>
          <a:p>
            <a:fld id="{23585C90-415B-114D-948B-433390B3DD23}" type="slidenum">
              <a:rPr lang="en-US" altLang="en-US" smtClean="0"/>
              <a:pPr/>
              <a:t>‹#›</a:t>
            </a:fld>
            <a:endParaRPr lang="en-US" altLang="en-US"/>
          </a:p>
        </p:txBody>
      </p:sp>
    </p:spTree>
    <p:extLst>
      <p:ext uri="{BB962C8B-B14F-4D97-AF65-F5344CB8AC3E}">
        <p14:creationId xmlns:p14="http://schemas.microsoft.com/office/powerpoint/2010/main" val="4171370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7DBCA8-7381-6C42-B14E-E0C9399F4B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4F73DBE-DEC1-A34A-9CDD-61177B3DDC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00BEE81-2928-6B44-A25F-15825F0806A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C0393F5E-6E7F-874C-84B0-7A0418F79261}" type="datetimeFigureOut">
              <a:rPr lang="en-US" smtClean="0"/>
              <a:pPr>
                <a:defRPr/>
              </a:pPr>
              <a:t>12/6/2022</a:t>
            </a:fld>
            <a:endParaRPr lang="en-US"/>
          </a:p>
        </p:txBody>
      </p:sp>
      <p:sp>
        <p:nvSpPr>
          <p:cNvPr id="5" name="Footer Placeholder 4">
            <a:extLst>
              <a:ext uri="{FF2B5EF4-FFF2-40B4-BE49-F238E27FC236}">
                <a16:creationId xmlns:a16="http://schemas.microsoft.com/office/drawing/2014/main" id="{9BA64FAF-3227-BE47-900E-E18AEBCCA5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6D895236-3812-214F-9BB3-FA9551E2BB0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952C6-96A1-7744-A435-D23C38A50E05}" type="slidenum">
              <a:rPr lang="en-US" altLang="en-US" smtClean="0"/>
              <a:pPr/>
              <a:t>‹#›</a:t>
            </a:fld>
            <a:endParaRPr lang="en-US" altLang="en-US"/>
          </a:p>
        </p:txBody>
      </p:sp>
    </p:spTree>
    <p:extLst>
      <p:ext uri="{BB962C8B-B14F-4D97-AF65-F5344CB8AC3E}">
        <p14:creationId xmlns:p14="http://schemas.microsoft.com/office/powerpoint/2010/main" val="1257562153"/>
      </p:ext>
    </p:extLst>
  </p:cSld>
  <p:clrMap bg1="lt1" tx1="dk1" bg2="lt2" tx2="dk2" accent1="accent1" accent2="accent2" accent3="accent3" accent4="accent4" accent5="accent5" accent6="accent6" hlink="hlink" folHlink="folHlink"/>
  <p:sldLayoutIdLst>
    <p:sldLayoutId id="2147484142" r:id="rId1"/>
    <p:sldLayoutId id="2147484143" r:id="rId2"/>
    <p:sldLayoutId id="2147484144" r:id="rId3"/>
    <p:sldLayoutId id="2147484145" r:id="rId4"/>
    <p:sldLayoutId id="2147484146" r:id="rId5"/>
    <p:sldLayoutId id="2147484147" r:id="rId6"/>
    <p:sldLayoutId id="2147484148" r:id="rId7"/>
    <p:sldLayoutId id="2147484149" r:id="rId8"/>
    <p:sldLayoutId id="2147484150" r:id="rId9"/>
    <p:sldLayoutId id="2147484151" r:id="rId10"/>
    <p:sldLayoutId id="2147484152" r:id="rId11"/>
    <p:sldLayoutId id="2147484153"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hyperlink" Target="mailto:parents@lpu.co.in"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hyperlink" Target="https://tinyurl.com/bookyourappoint" TargetMode="Externa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hyperlink" Target="mailto:support.myclasses@lpu.co.in" TargetMode="Externa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hyperlink" Target="mailto:mentorship@lpu.co.in"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hyperlink" Target="mailto:parents@lpu.co.in%20(For" TargetMode="External"/><Relationship Id="rId4" Type="http://schemas.openxmlformats.org/officeDocument/2006/relationships/hyperlink" Target="mailto:student.helpcenter@lpu.co.in"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541330-4A3C-7A41-8152-37AB890FE261}"/>
              </a:ext>
            </a:extLst>
          </p:cNvPr>
          <p:cNvSpPr>
            <a:spLocks noGrp="1"/>
          </p:cNvSpPr>
          <p:nvPr>
            <p:ph type="title"/>
          </p:nvPr>
        </p:nvSpPr>
        <p:spPr>
          <a:xfrm>
            <a:off x="609600" y="1860871"/>
            <a:ext cx="10972800" cy="670057"/>
          </a:xfrm>
        </p:spPr>
        <p:txBody>
          <a:bodyPr>
            <a:noAutofit/>
          </a:bodyPr>
          <a:lstStyle/>
          <a:p>
            <a:pPr algn="ctr">
              <a:defRPr/>
            </a:pPr>
            <a:br>
              <a:rPr lang="en-US" sz="4400" b="1" dirty="0">
                <a:solidFill>
                  <a:srgbClr val="C00000"/>
                </a:solidFill>
              </a:rPr>
            </a:br>
            <a:br>
              <a:rPr lang="en-US" sz="4400" b="1" dirty="0">
                <a:solidFill>
                  <a:srgbClr val="C00000"/>
                </a:solidFill>
                <a:latin typeface="Tw Cen MT" panose="020B0602020104020603" pitchFamily="34" charset="77"/>
              </a:rPr>
            </a:br>
            <a:br>
              <a:rPr lang="en-US" sz="4400" b="1" dirty="0">
                <a:solidFill>
                  <a:srgbClr val="FF4A77"/>
                </a:solidFill>
                <a:latin typeface="Tw Cen MT" panose="020B0602020104020603" pitchFamily="34" charset="77"/>
              </a:rPr>
            </a:br>
            <a:br>
              <a:rPr lang="en-US" sz="4400" b="1" dirty="0">
                <a:solidFill>
                  <a:srgbClr val="FF4A77"/>
                </a:solidFill>
                <a:latin typeface="Tw Cen MT" panose="020B0602020104020603" pitchFamily="34" charset="77"/>
              </a:rPr>
            </a:br>
            <a:r>
              <a:rPr lang="en-US" b="1" dirty="0">
                <a:solidFill>
                  <a:srgbClr val="3AAAAF"/>
                </a:solidFill>
                <a:latin typeface="Tw Cen MT" panose="020B0602020104020603" pitchFamily="34" charset="77"/>
              </a:rPr>
              <a:t>Academic/Examination Rules</a:t>
            </a:r>
            <a:br>
              <a:rPr lang="en-US" b="1" dirty="0">
                <a:solidFill>
                  <a:srgbClr val="3AAAAF"/>
                </a:solidFill>
                <a:latin typeface="Tw Cen MT" panose="020B0602020104020603" pitchFamily="34" charset="77"/>
              </a:rPr>
            </a:br>
            <a:r>
              <a:rPr lang="en-US" b="1" dirty="0">
                <a:solidFill>
                  <a:srgbClr val="186DC0"/>
                </a:solidFill>
                <a:latin typeface="Tw Cen MT" panose="020B0602020104020603" pitchFamily="34" charset="77"/>
              </a:rPr>
              <a:t>&amp;</a:t>
            </a:r>
            <a:br>
              <a:rPr lang="en-US" b="1" dirty="0">
                <a:solidFill>
                  <a:srgbClr val="186DC0"/>
                </a:solidFill>
                <a:latin typeface="Tw Cen MT" panose="020B0602020104020603" pitchFamily="34" charset="77"/>
              </a:rPr>
            </a:br>
            <a:r>
              <a:rPr lang="en-US" b="1" dirty="0">
                <a:solidFill>
                  <a:srgbClr val="FF4A77"/>
                </a:solidFill>
                <a:latin typeface="Tw Cen MT" panose="020B0602020104020603" pitchFamily="34" charset="77"/>
              </a:rPr>
              <a:t>Student Counselling Interface</a:t>
            </a:r>
            <a:br>
              <a:rPr lang="en-US" b="1" dirty="0">
                <a:solidFill>
                  <a:srgbClr val="C00000"/>
                </a:solidFill>
                <a:latin typeface="Tw Cen MT" panose="020B0602020104020603" pitchFamily="34" charset="77"/>
              </a:rPr>
            </a:br>
            <a:endParaRPr lang="en-US" sz="4400" b="1" dirty="0">
              <a:solidFill>
                <a:srgbClr val="FF4A77"/>
              </a:solidFill>
              <a:latin typeface="Tw Cen MT" panose="020B0602020104020603" pitchFamily="34" charset="77"/>
            </a:endParaRPr>
          </a:p>
        </p:txBody>
      </p:sp>
      <p:grpSp>
        <p:nvGrpSpPr>
          <p:cNvPr id="3" name="Group 2">
            <a:extLst>
              <a:ext uri="{FF2B5EF4-FFF2-40B4-BE49-F238E27FC236}">
                <a16:creationId xmlns:a16="http://schemas.microsoft.com/office/drawing/2014/main" id="{8AA88B7B-304E-AE42-82A4-7921C7635514}"/>
              </a:ext>
            </a:extLst>
          </p:cNvPr>
          <p:cNvGrpSpPr/>
          <p:nvPr/>
        </p:nvGrpSpPr>
        <p:grpSpPr>
          <a:xfrm>
            <a:off x="4639781" y="4787578"/>
            <a:ext cx="3402294" cy="451824"/>
            <a:chOff x="4679586" y="878988"/>
            <a:chExt cx="1434489" cy="190500"/>
          </a:xfrm>
        </p:grpSpPr>
        <p:sp>
          <p:nvSpPr>
            <p:cNvPr id="5" name="Oval 4">
              <a:extLst>
                <a:ext uri="{FF2B5EF4-FFF2-40B4-BE49-F238E27FC236}">
                  <a16:creationId xmlns:a16="http://schemas.microsoft.com/office/drawing/2014/main" id="{A781827A-1E75-5647-B5D9-9FF6F1049ED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D545F23-28AE-854E-9551-8BBA46EC837B}"/>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DB3DDD0-7F4A-C640-AEC1-02CFEDE1A7DF}"/>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2B60F62E-1122-4A45-9E4F-EE249B17A86B}"/>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FF32E2C-5EB9-A34B-8135-A5E6470C695A}"/>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 name="Shape 385">
            <a:extLst>
              <a:ext uri="{FF2B5EF4-FFF2-40B4-BE49-F238E27FC236}">
                <a16:creationId xmlns:a16="http://schemas.microsoft.com/office/drawing/2014/main" id="{3709A729-15AB-BF42-B270-1B40C759948E}"/>
              </a:ext>
            </a:extLst>
          </p:cNvPr>
          <p:cNvSpPr txBox="1">
            <a:spLocks noGrp="1"/>
          </p:cNvSpPr>
          <p:nvPr>
            <p:ph type="body" sz="quarter" idx="13"/>
          </p:nvPr>
        </p:nvSpPr>
        <p:spPr>
          <a:xfrm>
            <a:off x="369651" y="1341438"/>
            <a:ext cx="11478638" cy="5516562"/>
          </a:xfrm>
        </p:spPr>
        <p:txBody>
          <a:bodyPr spcFirstLastPara="1" lIns="0" tIns="48225" rIns="0" bIns="0">
            <a:noAutofit/>
          </a:bodyPr>
          <a:lstStyle/>
          <a:p>
            <a:pPr marL="0" indent="0" algn="just">
              <a:buFont typeface="Arial" panose="020B0604020202020204" pitchFamily="34" charset="0"/>
              <a:buNone/>
              <a:defRPr/>
            </a:pPr>
            <a:endParaRPr lang="en-US" sz="2200" dirty="0">
              <a:solidFill>
                <a:srgbClr val="000000"/>
              </a:solidFill>
              <a:latin typeface="Times New Roman" pitchFamily="18" charset="0"/>
              <a:ea typeface="Times New Roman"/>
              <a:cs typeface="Times New Roman" pitchFamily="18" charset="0"/>
              <a:sym typeface="Times New Roman"/>
            </a:endParaRPr>
          </a:p>
          <a:p>
            <a:pPr marL="342900" indent="-342900" algn="just">
              <a:lnSpc>
                <a:spcPct val="95000"/>
              </a:lnSpc>
              <a:spcBef>
                <a:spcPts val="0"/>
              </a:spcBef>
              <a:spcAft>
                <a:spcPts val="0"/>
              </a:spcAft>
              <a:buClr>
                <a:srgbClr val="000000"/>
              </a:buClr>
              <a:buSzPts val="3200"/>
              <a:buFont typeface="Wingdings" pitchFamily="2" charset="2"/>
              <a:buChar char="Ø"/>
              <a:defRPr/>
            </a:pPr>
            <a:endParaRPr lang="en-US" sz="2200" dirty="0">
              <a:solidFill>
                <a:srgbClr val="000000"/>
              </a:solidFill>
              <a:latin typeface="Times New Roman" pitchFamily="18" charset="0"/>
              <a:ea typeface="Times New Roman"/>
              <a:cs typeface="Times New Roman" pitchFamily="18" charset="0"/>
              <a:sym typeface="Times New Roman"/>
            </a:endParaRPr>
          </a:p>
          <a:p>
            <a:pPr marL="342900" indent="-342900" algn="just">
              <a:lnSpc>
                <a:spcPct val="95000"/>
              </a:lnSpc>
              <a:spcBef>
                <a:spcPts val="0"/>
              </a:spcBef>
              <a:spcAft>
                <a:spcPts val="0"/>
              </a:spcAft>
              <a:buClr>
                <a:srgbClr val="000000"/>
              </a:buClr>
              <a:buSzPts val="3200"/>
              <a:buFont typeface="Wingdings" pitchFamily="2" charset="2"/>
              <a:buChar char="Ø"/>
              <a:defRPr/>
            </a:pPr>
            <a:endParaRPr lang="en-US" sz="2200" dirty="0">
              <a:latin typeface="Times New Roman" pitchFamily="18" charset="0"/>
              <a:ea typeface="Times New Roman"/>
              <a:cs typeface="Times New Roman" pitchFamily="18" charset="0"/>
              <a:sym typeface="Times New Roman"/>
            </a:endParaRPr>
          </a:p>
          <a:p>
            <a:pPr marL="342900" indent="-342900" algn="just">
              <a:lnSpc>
                <a:spcPct val="95000"/>
              </a:lnSpc>
              <a:spcBef>
                <a:spcPts val="0"/>
              </a:spcBef>
              <a:spcAft>
                <a:spcPts val="0"/>
              </a:spcAft>
              <a:buClr>
                <a:srgbClr val="000000"/>
              </a:buClr>
              <a:buSzPts val="3200"/>
              <a:buFont typeface="Wingdings" pitchFamily="2" charset="2"/>
              <a:buChar char="Ø"/>
              <a:defRPr/>
            </a:pPr>
            <a:endParaRPr lang="en-US" sz="2200" dirty="0">
              <a:solidFill>
                <a:srgbClr val="000000"/>
              </a:solidFill>
              <a:latin typeface="Times New Roman" pitchFamily="18" charset="0"/>
              <a:ea typeface="Times New Roman"/>
              <a:cs typeface="Times New Roman" pitchFamily="18" charset="0"/>
              <a:sym typeface="Times New Roman"/>
            </a:endParaRPr>
          </a:p>
          <a:p>
            <a:pPr marL="0" indent="0" algn="just">
              <a:lnSpc>
                <a:spcPct val="95000"/>
              </a:lnSpc>
              <a:spcBef>
                <a:spcPts val="0"/>
              </a:spcBef>
              <a:spcAft>
                <a:spcPts val="0"/>
              </a:spcAft>
              <a:buClr>
                <a:srgbClr val="000000"/>
              </a:buClr>
              <a:buSzPts val="3200"/>
              <a:buFont typeface="Arial" panose="020B0604020202020204" pitchFamily="34" charset="0"/>
              <a:buNone/>
              <a:defRPr/>
            </a:pPr>
            <a:endParaRPr lang="en-US" sz="2200" dirty="0">
              <a:solidFill>
                <a:srgbClr val="000000"/>
              </a:solidFill>
              <a:latin typeface="Times New Roman" pitchFamily="18" charset="0"/>
              <a:ea typeface="Times New Roman"/>
              <a:cs typeface="Times New Roman" pitchFamily="18" charset="0"/>
              <a:sym typeface="Times New Roman"/>
            </a:endParaRPr>
          </a:p>
          <a:p>
            <a:pPr marL="0" indent="0" algn="just">
              <a:lnSpc>
                <a:spcPct val="95000"/>
              </a:lnSpc>
              <a:spcBef>
                <a:spcPts val="0"/>
              </a:spcBef>
              <a:spcAft>
                <a:spcPts val="0"/>
              </a:spcAft>
              <a:buClr>
                <a:srgbClr val="000000"/>
              </a:buClr>
              <a:buSzPts val="3200"/>
              <a:buFont typeface="Arial" panose="020B0604020202020204" pitchFamily="34" charset="0"/>
              <a:buNone/>
              <a:defRPr/>
            </a:pPr>
            <a:endParaRPr lang="en-US" sz="2200" dirty="0">
              <a:latin typeface="Times New Roman" pitchFamily="18" charset="0"/>
              <a:cs typeface="Times New Roman" pitchFamily="18" charset="0"/>
              <a:sym typeface="Times New Roman"/>
            </a:endParaRPr>
          </a:p>
          <a:p>
            <a:pPr marL="0" indent="0" algn="just">
              <a:lnSpc>
                <a:spcPct val="95000"/>
              </a:lnSpc>
              <a:spcBef>
                <a:spcPts val="0"/>
              </a:spcBef>
              <a:spcAft>
                <a:spcPts val="0"/>
              </a:spcAft>
              <a:buClr>
                <a:srgbClr val="000000"/>
              </a:buClr>
              <a:buSzPts val="3200"/>
              <a:buFont typeface="Arial" panose="020B0604020202020204" pitchFamily="34" charset="0"/>
              <a:buNone/>
              <a:defRPr/>
            </a:pPr>
            <a:endParaRPr sz="2200" dirty="0">
              <a:latin typeface="Times New Roman" pitchFamily="18" charset="0"/>
              <a:cs typeface="Times New Roman" pitchFamily="18" charset="0"/>
            </a:endParaRPr>
          </a:p>
          <a:p>
            <a:pPr marL="342900" indent="-342900" algn="just">
              <a:lnSpc>
                <a:spcPct val="95000"/>
              </a:lnSpc>
              <a:spcBef>
                <a:spcPts val="1400"/>
              </a:spcBef>
              <a:spcAft>
                <a:spcPts val="0"/>
              </a:spcAft>
              <a:buClr>
                <a:srgbClr val="000000"/>
              </a:buClr>
              <a:buSzPts val="3200"/>
              <a:buFont typeface="Wingdings" panose="05000000000000000000" pitchFamily="2" charset="2"/>
              <a:buChar char="q"/>
              <a:defRPr/>
            </a:pPr>
            <a:r>
              <a:rPr lang="en-US" sz="2200" b="1" dirty="0">
                <a:latin typeface="Times New Roman" pitchFamily="18" charset="0"/>
                <a:ea typeface="Times New Roman"/>
                <a:cs typeface="Times New Roman" pitchFamily="18" charset="0"/>
                <a:sym typeface="Times New Roman"/>
              </a:rPr>
              <a:t>Note</a:t>
            </a:r>
            <a:r>
              <a:rPr lang="en-US" sz="2200" dirty="0">
                <a:latin typeface="Times New Roman" pitchFamily="18" charset="0"/>
                <a:ea typeface="Times New Roman"/>
                <a:cs typeface="Times New Roman" pitchFamily="18" charset="0"/>
                <a:sym typeface="Times New Roman"/>
              </a:rPr>
              <a:t>: If a student is not meeting the attendance criteria then F grade will be awarded to student in that course.</a:t>
            </a:r>
          </a:p>
          <a:p>
            <a:pPr marL="0" indent="0" algn="ctr">
              <a:spcBef>
                <a:spcPts val="1400"/>
              </a:spcBef>
              <a:buFont typeface="Arial" panose="020B0604020202020204" pitchFamily="34" charset="0"/>
              <a:buNone/>
              <a:defRPr/>
            </a:pPr>
            <a:r>
              <a:rPr lang="en-US" b="1" dirty="0">
                <a:solidFill>
                  <a:srgbClr val="C00000"/>
                </a:solidFill>
                <a:latin typeface="Times New Roman" pitchFamily="18" charset="0"/>
                <a:ea typeface="Times New Roman"/>
                <a:cs typeface="Times New Roman" pitchFamily="18" charset="0"/>
                <a:sym typeface="Times New Roman"/>
              </a:rPr>
              <a:t>Advice:</a:t>
            </a:r>
          </a:p>
          <a:p>
            <a:pPr marL="0" indent="0" algn="just">
              <a:spcBef>
                <a:spcPts val="1400"/>
              </a:spcBef>
              <a:buFont typeface="Arial" panose="020B0604020202020204" pitchFamily="34" charset="0"/>
              <a:buNone/>
              <a:defRPr/>
            </a:pPr>
            <a:r>
              <a:rPr lang="en-US" sz="2200" dirty="0" err="1">
                <a:solidFill>
                  <a:srgbClr val="000000"/>
                </a:solidFill>
                <a:latin typeface="Times New Roman" pitchFamily="18" charset="0"/>
                <a:ea typeface="Times New Roman"/>
                <a:cs typeface="Times New Roman" pitchFamily="18" charset="0"/>
                <a:sym typeface="Times New Roman"/>
              </a:rPr>
              <a:t>i</a:t>
            </a:r>
            <a:r>
              <a:rPr lang="en-US" sz="2200" dirty="0">
                <a:solidFill>
                  <a:srgbClr val="000000"/>
                </a:solidFill>
                <a:latin typeface="Times New Roman" pitchFamily="18" charset="0"/>
                <a:ea typeface="Times New Roman"/>
                <a:cs typeface="Times New Roman" pitchFamily="18" charset="0"/>
                <a:sym typeface="Times New Roman"/>
              </a:rPr>
              <a:t>) Avoid F grades as it will increase the academic &amp; Financial pressure on you.</a:t>
            </a:r>
          </a:p>
          <a:p>
            <a:pPr marL="0" indent="0" algn="just">
              <a:spcBef>
                <a:spcPts val="1400"/>
              </a:spcBef>
              <a:buFont typeface="Arial" panose="020B0604020202020204" pitchFamily="34" charset="0"/>
              <a:buNone/>
              <a:defRPr/>
            </a:pPr>
            <a:r>
              <a:rPr lang="en-US" sz="2200" dirty="0">
                <a:latin typeface="Times New Roman" pitchFamily="18" charset="0"/>
                <a:ea typeface="Times New Roman"/>
                <a:cs typeface="Times New Roman" pitchFamily="18" charset="0"/>
                <a:sym typeface="Times New Roman"/>
              </a:rPr>
              <a:t>ii) Avoid detention to complete your degree in the stipulated duration.</a:t>
            </a:r>
            <a:endParaRPr lang="en-US" sz="2200" dirty="0">
              <a:solidFill>
                <a:srgbClr val="000000"/>
              </a:solidFill>
              <a:latin typeface="Times New Roman" pitchFamily="18" charset="0"/>
              <a:ea typeface="Times New Roman"/>
              <a:cs typeface="Times New Roman" pitchFamily="18" charset="0"/>
              <a:sym typeface="Times New Roman"/>
            </a:endParaRPr>
          </a:p>
        </p:txBody>
      </p:sp>
      <p:sp>
        <p:nvSpPr>
          <p:cNvPr id="384" name="Shape 384">
            <a:extLst>
              <a:ext uri="{FF2B5EF4-FFF2-40B4-BE49-F238E27FC236}">
                <a16:creationId xmlns:a16="http://schemas.microsoft.com/office/drawing/2014/main" id="{DC2BE386-8421-234E-BBED-2885C2BC8FA9}"/>
              </a:ext>
            </a:extLst>
          </p:cNvPr>
          <p:cNvSpPr txBox="1">
            <a:spLocks noGrp="1"/>
          </p:cNvSpPr>
          <p:nvPr>
            <p:ph type="title" idx="4294967295"/>
          </p:nvPr>
        </p:nvSpPr>
        <p:spPr>
          <a:xfrm>
            <a:off x="0" y="-19050"/>
            <a:ext cx="11478638" cy="960438"/>
          </a:xfrm>
        </p:spPr>
        <p:txBody>
          <a:bodyPr spcFirstLastPara="1" wrap="square" lIns="90000" tIns="45000" rIns="90000" bIns="45000" anchorCtr="0">
            <a:noAutofit/>
          </a:bodyPr>
          <a:lstStyle/>
          <a:p>
            <a:pPr algn="ctr">
              <a:buClr>
                <a:srgbClr val="BF5201"/>
              </a:buClr>
              <a:buSzPts val="4100"/>
              <a:defRPr/>
            </a:pPr>
            <a:r>
              <a:rPr lang="en-US" sz="4400" b="1" dirty="0">
                <a:solidFill>
                  <a:srgbClr val="3AAAAF"/>
                </a:solidFill>
                <a:latin typeface="Tw Cen MT" panose="020B0602020104020603" pitchFamily="34" charset="77"/>
                <a:ea typeface="Calibri"/>
                <a:cs typeface="Times New Roman" pitchFamily="18" charset="0"/>
                <a:sym typeface="Calibri"/>
              </a:rPr>
              <a:t>DETENTION</a:t>
            </a:r>
            <a:endParaRPr sz="4400" b="1" dirty="0">
              <a:solidFill>
                <a:srgbClr val="3AAAAF"/>
              </a:solidFill>
              <a:latin typeface="Tw Cen MT" panose="020B0602020104020603" pitchFamily="34" charset="77"/>
              <a:cs typeface="Times New Roman" pitchFamily="18" charset="0"/>
            </a:endParaRPr>
          </a:p>
        </p:txBody>
      </p:sp>
      <p:graphicFrame>
        <p:nvGraphicFramePr>
          <p:cNvPr id="2" name="Table 1">
            <a:extLst>
              <a:ext uri="{FF2B5EF4-FFF2-40B4-BE49-F238E27FC236}">
                <a16:creationId xmlns:a16="http://schemas.microsoft.com/office/drawing/2014/main" id="{E1C0A554-1B41-F345-B95A-E775DCF36A42}"/>
              </a:ext>
            </a:extLst>
          </p:cNvPr>
          <p:cNvGraphicFramePr>
            <a:graphicFrameLocks noGrp="1"/>
          </p:cNvGraphicFramePr>
          <p:nvPr/>
        </p:nvGraphicFramePr>
        <p:xfrm>
          <a:off x="1031132" y="1193352"/>
          <a:ext cx="9144000" cy="2479647"/>
        </p:xfrm>
        <a:graphic>
          <a:graphicData uri="http://schemas.openxmlformats.org/drawingml/2006/table">
            <a:tbl>
              <a:tblPr firstRow="1" firstCol="1" lastRow="1" lastCol="1" bandRow="1" bandCol="1">
                <a:tableStyleId>{69012ECD-51FC-41F1-AA8D-1B2483CD663E}</a:tableStyleId>
              </a:tblPr>
              <a:tblGrid>
                <a:gridCol w="4572000">
                  <a:extLst>
                    <a:ext uri="{9D8B030D-6E8A-4147-A177-3AD203B41FA5}">
                      <a16:colId xmlns:a16="http://schemas.microsoft.com/office/drawing/2014/main" val="20000"/>
                    </a:ext>
                  </a:extLst>
                </a:gridCol>
                <a:gridCol w="4572000">
                  <a:extLst>
                    <a:ext uri="{9D8B030D-6E8A-4147-A177-3AD203B41FA5}">
                      <a16:colId xmlns:a16="http://schemas.microsoft.com/office/drawing/2014/main" val="20001"/>
                    </a:ext>
                  </a:extLst>
                </a:gridCol>
              </a:tblGrid>
              <a:tr h="1108075">
                <a:tc>
                  <a:txBody>
                    <a:bodyPr/>
                    <a:lstStyle/>
                    <a:p>
                      <a:pPr algn="ctr"/>
                      <a:endParaRPr lang="en-US" sz="28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800" dirty="0"/>
                        <a:t>Fully Detained</a:t>
                      </a:r>
                      <a:endParaRPr lang="en-US" sz="2800" b="1" dirty="0">
                        <a:solidFill>
                          <a:schemeClr val="tx1"/>
                        </a:solidFill>
                        <a:latin typeface="Times New Roman" panose="02020603050405020304" pitchFamily="18" charset="0"/>
                        <a:cs typeface="Times New Roman" panose="02020603050405020304" pitchFamily="18" charset="0"/>
                      </a:endParaRPr>
                    </a:p>
                  </a:txBody>
                  <a:tcPr marL="91443" marR="91443" marT="45706" marB="45706"/>
                </a:tc>
                <a:tc>
                  <a:txBody>
                    <a:bodyPr/>
                    <a:lstStyle/>
                    <a:p>
                      <a:pPr algn="ctr"/>
                      <a:endParaRPr lang="en-US" sz="28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800" dirty="0"/>
                        <a:t>Partial Detained </a:t>
                      </a:r>
                      <a:endParaRPr lang="en-US" sz="2800" b="1" dirty="0">
                        <a:solidFill>
                          <a:schemeClr val="tx1"/>
                        </a:solidFill>
                        <a:latin typeface="Times New Roman" panose="02020603050405020304" pitchFamily="18" charset="0"/>
                        <a:cs typeface="Times New Roman" panose="02020603050405020304" pitchFamily="18" charset="0"/>
                      </a:endParaRPr>
                    </a:p>
                  </a:txBody>
                  <a:tcPr marL="91443" marR="91443" marT="45706" marB="45706"/>
                </a:tc>
                <a:extLst>
                  <a:ext uri="{0D108BD9-81ED-4DB2-BD59-A6C34878D82A}">
                    <a16:rowId xmlns:a16="http://schemas.microsoft.com/office/drawing/2014/main" val="10000"/>
                  </a:ext>
                </a:extLst>
              </a:tr>
              <a:tr h="1108075">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8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800" dirty="0"/>
                        <a:t>Attendance Less than 65%</a:t>
                      </a:r>
                    </a:p>
                    <a:p>
                      <a:pPr algn="ctr"/>
                      <a:endParaRPr lang="en-US" sz="2800" b="1" dirty="0">
                        <a:solidFill>
                          <a:schemeClr val="tx1"/>
                        </a:solidFill>
                        <a:latin typeface="Times New Roman" panose="02020603050405020304" pitchFamily="18" charset="0"/>
                        <a:cs typeface="Times New Roman" panose="02020603050405020304" pitchFamily="18" charset="0"/>
                      </a:endParaRPr>
                    </a:p>
                  </a:txBody>
                  <a:tcPr marL="91443" marR="91443" marT="45706" marB="45706"/>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lang="en-US" sz="2800" dirty="0"/>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800" dirty="0"/>
                        <a:t>Attendance</a:t>
                      </a:r>
                      <a:r>
                        <a:rPr lang="en-US" sz="2800" baseline="0" dirty="0"/>
                        <a:t> between 65-75%</a:t>
                      </a:r>
                      <a:endParaRPr lang="en-US" sz="2800" dirty="0"/>
                    </a:p>
                    <a:p>
                      <a:pPr algn="ctr"/>
                      <a:endParaRPr lang="en-US" sz="2800" b="1" dirty="0">
                        <a:solidFill>
                          <a:schemeClr val="tx1"/>
                        </a:solidFill>
                        <a:latin typeface="Times New Roman" panose="02020603050405020304" pitchFamily="18" charset="0"/>
                        <a:cs typeface="Times New Roman" panose="02020603050405020304" pitchFamily="18" charset="0"/>
                      </a:endParaRPr>
                    </a:p>
                  </a:txBody>
                  <a:tcPr marL="91443" marR="91443" marT="45706" marB="45706"/>
                </a:tc>
                <a:extLst>
                  <a:ext uri="{0D108BD9-81ED-4DB2-BD59-A6C34878D82A}">
                    <a16:rowId xmlns:a16="http://schemas.microsoft.com/office/drawing/2014/main" val="10001"/>
                  </a:ext>
                </a:extLst>
              </a:tr>
            </a:tbl>
          </a:graphicData>
        </a:graphic>
      </p:graphicFrame>
      <p:grpSp>
        <p:nvGrpSpPr>
          <p:cNvPr id="6" name="Group 5">
            <a:extLst>
              <a:ext uri="{FF2B5EF4-FFF2-40B4-BE49-F238E27FC236}">
                <a16:creationId xmlns:a16="http://schemas.microsoft.com/office/drawing/2014/main" id="{711C58AE-CC94-3E4C-AED8-B9E8CEA886F1}"/>
              </a:ext>
            </a:extLst>
          </p:cNvPr>
          <p:cNvGrpSpPr/>
          <p:nvPr/>
        </p:nvGrpSpPr>
        <p:grpSpPr>
          <a:xfrm>
            <a:off x="4961023" y="845345"/>
            <a:ext cx="1434489" cy="190500"/>
            <a:chOff x="4679586" y="878988"/>
            <a:chExt cx="1434489" cy="190500"/>
          </a:xfrm>
        </p:grpSpPr>
        <p:sp>
          <p:nvSpPr>
            <p:cNvPr id="7" name="Oval 6">
              <a:extLst>
                <a:ext uri="{FF2B5EF4-FFF2-40B4-BE49-F238E27FC236}">
                  <a16:creationId xmlns:a16="http://schemas.microsoft.com/office/drawing/2014/main" id="{3F69F01D-3582-374C-A84C-58A1BE07FF2A}"/>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CE6B2396-48D1-FF48-B74F-5BBB9EB71D3C}"/>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481FD91A-2DE0-1A48-9BF0-2E59C5B20B72}"/>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D71F30FA-622A-AA42-86E6-A0CC1F84F4D8}"/>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070CF39B-E0D9-D942-B942-D5E2E9F65CEF}"/>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1678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Shape 438">
            <a:extLst>
              <a:ext uri="{FF2B5EF4-FFF2-40B4-BE49-F238E27FC236}">
                <a16:creationId xmlns:a16="http://schemas.microsoft.com/office/drawing/2014/main" id="{2C16E5B1-580F-4847-A586-C95D3F46D054}"/>
              </a:ext>
            </a:extLst>
          </p:cNvPr>
          <p:cNvSpPr txBox="1">
            <a:spLocks noGrp="1"/>
          </p:cNvSpPr>
          <p:nvPr>
            <p:ph type="title" idx="4294967295"/>
          </p:nvPr>
        </p:nvSpPr>
        <p:spPr>
          <a:xfrm>
            <a:off x="0" y="258766"/>
            <a:ext cx="11089532" cy="600075"/>
          </a:xfrm>
        </p:spPr>
        <p:txBody>
          <a:bodyPr spcFirstLastPara="1" wrap="square" lIns="90000" tIns="45000" rIns="90000" bIns="45000" anchorCtr="0">
            <a:noAutofit/>
          </a:bodyPr>
          <a:lstStyle/>
          <a:p>
            <a:pPr algn="ctr">
              <a:lnSpc>
                <a:spcPct val="87000"/>
              </a:lnSpc>
              <a:spcBef>
                <a:spcPts val="0"/>
              </a:spcBef>
              <a:spcAft>
                <a:spcPts val="0"/>
              </a:spcAft>
              <a:buClr>
                <a:srgbClr val="BF5201"/>
              </a:buClr>
              <a:buSzPts val="4400"/>
              <a:defRPr/>
            </a:pPr>
            <a:r>
              <a:rPr lang="en-US" sz="4400" b="1" dirty="0">
                <a:solidFill>
                  <a:srgbClr val="3AAAAF"/>
                </a:solidFill>
                <a:latin typeface="Tw Cen MT" panose="020B0602020104020603" pitchFamily="34" charset="77"/>
                <a:ea typeface="Calibri"/>
                <a:cs typeface="Times New Roman" pitchFamily="18" charset="0"/>
                <a:sym typeface="Calibri"/>
              </a:rPr>
              <a:t>GRADING SYSTEM </a:t>
            </a:r>
            <a:endParaRPr lang="en-US" sz="4400" b="1" dirty="0">
              <a:solidFill>
                <a:srgbClr val="3AAAAF"/>
              </a:solidFill>
              <a:latin typeface="Tw Cen MT" panose="020B0602020104020603" pitchFamily="34" charset="77"/>
              <a:cs typeface="Times New Roman" pitchFamily="18" charset="0"/>
            </a:endParaRPr>
          </a:p>
        </p:txBody>
      </p:sp>
      <p:pic>
        <p:nvPicPr>
          <p:cNvPr id="38914" name="Picture 2" descr="C:\Users\user\Desktop\grade.jpg">
            <a:extLst>
              <a:ext uri="{FF2B5EF4-FFF2-40B4-BE49-F238E27FC236}">
                <a16:creationId xmlns:a16="http://schemas.microsoft.com/office/drawing/2014/main" id="{3D15DE95-7C79-EE41-89E2-6707F2835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5188" y="1484313"/>
            <a:ext cx="8308975" cy="468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6" name="TextBox 2">
            <a:extLst>
              <a:ext uri="{FF2B5EF4-FFF2-40B4-BE49-F238E27FC236}">
                <a16:creationId xmlns:a16="http://schemas.microsoft.com/office/drawing/2014/main" id="{CE0E474D-67E6-F34D-9A3A-61160695071C}"/>
              </a:ext>
            </a:extLst>
          </p:cNvPr>
          <p:cNvSpPr txBox="1">
            <a:spLocks noChangeArrowheads="1"/>
          </p:cNvSpPr>
          <p:nvPr/>
        </p:nvSpPr>
        <p:spPr bwMode="auto">
          <a:xfrm>
            <a:off x="1266825" y="5703888"/>
            <a:ext cx="6832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a:t>R Grade is given in Dissertation/Projects/Trainings</a:t>
            </a:r>
          </a:p>
          <a:p>
            <a:r>
              <a:rPr lang="en-US" altLang="en-US"/>
              <a:t>M Grade</a:t>
            </a:r>
          </a:p>
        </p:txBody>
      </p:sp>
      <p:grpSp>
        <p:nvGrpSpPr>
          <p:cNvPr id="6" name="Group 5">
            <a:extLst>
              <a:ext uri="{FF2B5EF4-FFF2-40B4-BE49-F238E27FC236}">
                <a16:creationId xmlns:a16="http://schemas.microsoft.com/office/drawing/2014/main" id="{5D1D1563-99E0-654F-981E-1DFE5D4A2962}"/>
              </a:ext>
            </a:extLst>
          </p:cNvPr>
          <p:cNvGrpSpPr/>
          <p:nvPr/>
        </p:nvGrpSpPr>
        <p:grpSpPr>
          <a:xfrm>
            <a:off x="4661511" y="858841"/>
            <a:ext cx="1434489" cy="190500"/>
            <a:chOff x="4679586" y="878988"/>
            <a:chExt cx="1434489" cy="190500"/>
          </a:xfrm>
        </p:grpSpPr>
        <p:sp>
          <p:nvSpPr>
            <p:cNvPr id="7" name="Oval 6">
              <a:extLst>
                <a:ext uri="{FF2B5EF4-FFF2-40B4-BE49-F238E27FC236}">
                  <a16:creationId xmlns:a16="http://schemas.microsoft.com/office/drawing/2014/main" id="{AFBE55B8-F93F-954E-ABE2-374821A3E64F}"/>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C2C2F5E2-B41A-9743-84D8-16843EEA98CE}"/>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9B8B43A-D5F1-574B-83FB-60D7FC8FF4BF}"/>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FE7D04DB-1A9A-E946-A603-369E4CDF6ED8}"/>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2B8D5C01-A7C0-FD4F-B95F-BDE32F7D39AC}"/>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524755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450">
            <a:extLst>
              <a:ext uri="{FF2B5EF4-FFF2-40B4-BE49-F238E27FC236}">
                <a16:creationId xmlns:a16="http://schemas.microsoft.com/office/drawing/2014/main" id="{D03CD9F0-B7E5-4143-B249-4AFA864E061F}"/>
              </a:ext>
            </a:extLst>
          </p:cNvPr>
          <p:cNvSpPr txBox="1">
            <a:spLocks/>
          </p:cNvSpPr>
          <p:nvPr/>
        </p:nvSpPr>
        <p:spPr>
          <a:xfrm>
            <a:off x="1838325" y="339612"/>
            <a:ext cx="7772400" cy="552450"/>
          </a:xfrm>
          <a:prstGeom prst="rect">
            <a:avLst/>
          </a:prstGeom>
        </p:spPr>
        <p:txBody>
          <a:bodyPr spcFirstLastPara="1" vert="horz" wrap="square" lIns="90000" tIns="45000" rIns="90000" bIns="450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7000"/>
              </a:lnSpc>
              <a:spcBef>
                <a:spcPts val="0"/>
              </a:spcBef>
              <a:buClr>
                <a:srgbClr val="BF5201"/>
              </a:buClr>
              <a:buSzPts val="4400"/>
              <a:defRPr/>
            </a:pPr>
            <a:r>
              <a:rPr lang="en-US" sz="3200" b="1" dirty="0">
                <a:solidFill>
                  <a:srgbClr val="3AAAAF"/>
                </a:solidFill>
                <a:latin typeface="Times New Roman" pitchFamily="18" charset="0"/>
                <a:ea typeface="Calibri"/>
                <a:cs typeface="Times New Roman" pitchFamily="18" charset="0"/>
                <a:sym typeface="Calibri"/>
              </a:rPr>
              <a:t>Passing Criteria</a:t>
            </a:r>
            <a:endParaRPr lang="en-US" sz="3200" b="1" dirty="0">
              <a:solidFill>
                <a:srgbClr val="3AAAAF"/>
              </a:solidFill>
            </a:endParaRPr>
          </a:p>
        </p:txBody>
      </p:sp>
      <p:sp>
        <p:nvSpPr>
          <p:cNvPr id="4" name="Shape 451">
            <a:extLst>
              <a:ext uri="{FF2B5EF4-FFF2-40B4-BE49-F238E27FC236}">
                <a16:creationId xmlns:a16="http://schemas.microsoft.com/office/drawing/2014/main" id="{C3D691EC-DFA1-F949-8031-B956D6C7DB24}"/>
              </a:ext>
            </a:extLst>
          </p:cNvPr>
          <p:cNvSpPr txBox="1">
            <a:spLocks/>
          </p:cNvSpPr>
          <p:nvPr/>
        </p:nvSpPr>
        <p:spPr>
          <a:xfrm>
            <a:off x="1838325" y="1255713"/>
            <a:ext cx="8629650" cy="5449887"/>
          </a:xfrm>
          <a:prstGeom prst="rect">
            <a:avLst/>
          </a:prstGeom>
        </p:spPr>
        <p:txBody>
          <a:bodyPr spcFirstLastPara="1" vert="horz" lIns="0" tIns="48225"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spcBef>
                <a:spcPts val="0"/>
              </a:spcBef>
              <a:buClr>
                <a:srgbClr val="000000"/>
              </a:buClr>
              <a:buSzPts val="2200"/>
              <a:buFont typeface="Noto Sans Symbols"/>
              <a:buChar char="➢"/>
              <a:defRPr/>
            </a:pPr>
            <a:r>
              <a:rPr lang="en-US" sz="2200">
                <a:solidFill>
                  <a:srgbClr val="000000"/>
                </a:solidFill>
                <a:latin typeface="Times New Roman" pitchFamily="18" charset="0"/>
                <a:ea typeface="Times New Roman"/>
                <a:cs typeface="Times New Roman" pitchFamily="18" charset="0"/>
                <a:sym typeface="Times New Roman"/>
              </a:rPr>
              <a:t>To obtain a </a:t>
            </a:r>
            <a:r>
              <a:rPr lang="en-US" sz="2200" b="1">
                <a:solidFill>
                  <a:srgbClr val="000000"/>
                </a:solidFill>
                <a:latin typeface="Times New Roman" pitchFamily="18" charset="0"/>
                <a:ea typeface="Times New Roman"/>
                <a:cs typeface="Times New Roman" pitchFamily="18" charset="0"/>
                <a:sym typeface="Times New Roman"/>
              </a:rPr>
              <a:t>Pass Grade (O, A+, A, B+, B, C, and D) </a:t>
            </a:r>
            <a:r>
              <a:rPr lang="en-US" sz="2200">
                <a:solidFill>
                  <a:srgbClr val="000000"/>
                </a:solidFill>
                <a:latin typeface="Times New Roman" pitchFamily="18" charset="0"/>
                <a:ea typeface="Times New Roman"/>
                <a:cs typeface="Times New Roman" pitchFamily="18" charset="0"/>
                <a:sym typeface="Times New Roman"/>
              </a:rPr>
              <a:t>in a course, a student must obtain: A minimum of</a:t>
            </a:r>
            <a:r>
              <a:rPr lang="en-US" sz="2200">
                <a:solidFill>
                  <a:schemeClr val="accent5">
                    <a:lumMod val="50000"/>
                  </a:schemeClr>
                </a:solidFill>
                <a:latin typeface="Times New Roman" pitchFamily="18" charset="0"/>
                <a:ea typeface="Times New Roman"/>
                <a:cs typeface="Times New Roman" pitchFamily="18" charset="0"/>
                <a:sym typeface="Times New Roman"/>
              </a:rPr>
              <a:t>. </a:t>
            </a:r>
            <a:endParaRPr lang="en-US" sz="2200">
              <a:solidFill>
                <a:schemeClr val="accent5">
                  <a:lumMod val="50000"/>
                </a:schemeClr>
              </a:solidFill>
              <a:latin typeface="Times New Roman" pitchFamily="18" charset="0"/>
              <a:cs typeface="Times New Roman" pitchFamily="18" charset="0"/>
            </a:endParaRPr>
          </a:p>
          <a:p>
            <a:pPr marL="342900" indent="-342900" algn="just">
              <a:spcBef>
                <a:spcPts val="0"/>
              </a:spcBef>
              <a:buClr>
                <a:srgbClr val="000000"/>
              </a:buClr>
              <a:buSzPts val="2200"/>
              <a:buFont typeface="Arial" panose="020B0604020202020204" pitchFamily="34" charset="0"/>
              <a:buNone/>
              <a:defRPr/>
            </a:pPr>
            <a:endParaRPr lang="en-US" sz="2200" dirty="0">
              <a:solidFill>
                <a:srgbClr val="000000"/>
              </a:solidFill>
              <a:latin typeface="Times New Roman" pitchFamily="18" charset="0"/>
              <a:ea typeface="Times New Roman"/>
              <a:cs typeface="Times New Roman" pitchFamily="18" charset="0"/>
              <a:sym typeface="Times New Roman"/>
            </a:endParaRPr>
          </a:p>
        </p:txBody>
      </p:sp>
      <p:graphicFrame>
        <p:nvGraphicFramePr>
          <p:cNvPr id="5" name="Table 4">
            <a:extLst>
              <a:ext uri="{FF2B5EF4-FFF2-40B4-BE49-F238E27FC236}">
                <a16:creationId xmlns:a16="http://schemas.microsoft.com/office/drawing/2014/main" id="{7459257E-7C08-9D43-A5CD-054FABDB3A0E}"/>
              </a:ext>
            </a:extLst>
          </p:cNvPr>
          <p:cNvGraphicFramePr>
            <a:graphicFrameLocks noGrp="1"/>
          </p:cNvGraphicFramePr>
          <p:nvPr/>
        </p:nvGraphicFramePr>
        <p:xfrm>
          <a:off x="1924050" y="2327275"/>
          <a:ext cx="8262938" cy="3916363"/>
        </p:xfrm>
        <a:graphic>
          <a:graphicData uri="http://schemas.openxmlformats.org/drawingml/2006/table">
            <a:tbl>
              <a:tblPr firstRow="1" bandRow="1">
                <a:tableStyleId>{5C22544A-7EE6-4342-B048-85BDC9FD1C3A}</a:tableStyleId>
              </a:tblPr>
              <a:tblGrid>
                <a:gridCol w="4131469">
                  <a:extLst>
                    <a:ext uri="{9D8B030D-6E8A-4147-A177-3AD203B41FA5}">
                      <a16:colId xmlns:a16="http://schemas.microsoft.com/office/drawing/2014/main" val="595669693"/>
                    </a:ext>
                  </a:extLst>
                </a:gridCol>
                <a:gridCol w="4131469">
                  <a:extLst>
                    <a:ext uri="{9D8B030D-6E8A-4147-A177-3AD203B41FA5}">
                      <a16:colId xmlns:a16="http://schemas.microsoft.com/office/drawing/2014/main" val="114332973"/>
                    </a:ext>
                  </a:extLst>
                </a:gridCol>
              </a:tblGrid>
              <a:tr h="558038">
                <a:tc>
                  <a:txBody>
                    <a:bodyPr/>
                    <a:lstStyle/>
                    <a:p>
                      <a:pPr algn="ctr"/>
                      <a:r>
                        <a:rPr lang="en-US" sz="1600" dirty="0"/>
                        <a:t>Theory</a:t>
                      </a:r>
                      <a:r>
                        <a:rPr lang="en-US" sz="1600" baseline="0" dirty="0"/>
                        <a:t> Course</a:t>
                      </a:r>
                      <a:endParaRPr lang="en-US" sz="1600" dirty="0"/>
                    </a:p>
                  </a:txBody>
                  <a:tcPr marT="45725" marB="45725"/>
                </a:tc>
                <a:tc>
                  <a:txBody>
                    <a:bodyPr/>
                    <a:lstStyle/>
                    <a:p>
                      <a:pPr algn="ctr"/>
                      <a:r>
                        <a:rPr lang="en-US" sz="1600" b="0" i="0" u="none" strike="noStrike" cap="none" dirty="0">
                          <a:solidFill>
                            <a:srgbClr val="000000"/>
                          </a:solidFill>
                          <a:latin typeface="Times New Roman" pitchFamily="18" charset="0"/>
                          <a:ea typeface="Times New Roman"/>
                          <a:cs typeface="Times New Roman" pitchFamily="18" charset="0"/>
                          <a:sym typeface="Times New Roman"/>
                        </a:rPr>
                        <a:t>Projects/Training/Dissertation/Capstone</a:t>
                      </a:r>
                      <a:endParaRPr lang="en-US" sz="1600" dirty="0"/>
                    </a:p>
                  </a:txBody>
                  <a:tcPr marT="45725" marB="45725"/>
                </a:tc>
                <a:extLst>
                  <a:ext uri="{0D108BD9-81ED-4DB2-BD59-A6C34878D82A}">
                    <a16:rowId xmlns:a16="http://schemas.microsoft.com/office/drawing/2014/main" val="2568775109"/>
                  </a:ext>
                </a:extLst>
              </a:tr>
              <a:tr h="3358325">
                <a:tc>
                  <a:txBody>
                    <a:bodyPr/>
                    <a:lstStyle/>
                    <a:p>
                      <a:pPr marL="0" marR="0" lvl="0" indent="0" algn="ctr" rtl="0">
                        <a:lnSpc>
                          <a:spcPct val="100000"/>
                        </a:lnSpc>
                        <a:spcBef>
                          <a:spcPts val="0"/>
                        </a:spcBef>
                        <a:spcAft>
                          <a:spcPts val="0"/>
                        </a:spcAft>
                        <a:buClr>
                          <a:srgbClr val="000000"/>
                        </a:buClr>
                        <a:buSzPts val="2200"/>
                        <a:buFont typeface="Noto Sans Symbols"/>
                        <a:buNone/>
                      </a:pPr>
                      <a:endParaRPr lang="en-US" sz="1800" b="0" i="0" u="none" strike="noStrike" cap="none" dirty="0">
                        <a:solidFill>
                          <a:srgbClr val="000000"/>
                        </a:solidFill>
                        <a:latin typeface="Times New Roman" pitchFamily="18" charset="0"/>
                        <a:ea typeface="Times New Roman"/>
                        <a:cs typeface="Times New Roman" pitchFamily="18" charset="0"/>
                        <a:sym typeface="Times New Roman"/>
                      </a:endParaRPr>
                    </a:p>
                    <a:p>
                      <a:pPr marL="0" marR="0" lvl="0" indent="0" algn="ctr" rtl="0">
                        <a:lnSpc>
                          <a:spcPct val="100000"/>
                        </a:lnSpc>
                        <a:spcBef>
                          <a:spcPts val="0"/>
                        </a:spcBef>
                        <a:spcAft>
                          <a:spcPts val="0"/>
                        </a:spcAft>
                        <a:buClr>
                          <a:srgbClr val="000000"/>
                        </a:buClr>
                        <a:buSzPts val="2200"/>
                        <a:buFont typeface="Noto Sans Symbols"/>
                        <a:buNone/>
                      </a:pPr>
                      <a:r>
                        <a:rPr lang="en-US" sz="1800" b="0" i="0" u="none" strike="noStrike" cap="none" dirty="0">
                          <a:solidFill>
                            <a:srgbClr val="000000"/>
                          </a:solidFill>
                          <a:latin typeface="Times New Roman" pitchFamily="18" charset="0"/>
                          <a:ea typeface="Times New Roman"/>
                          <a:cs typeface="Times New Roman" pitchFamily="18" charset="0"/>
                          <a:sym typeface="Times New Roman"/>
                        </a:rPr>
                        <a:t>40% marks in the course as a whole (Attendance + CA + MTE + ETE) </a:t>
                      </a:r>
                    </a:p>
                    <a:p>
                      <a:pPr marL="342900" marR="0" lvl="0" indent="-342900" algn="ctr" rtl="0">
                        <a:lnSpc>
                          <a:spcPct val="100000"/>
                        </a:lnSpc>
                        <a:spcBef>
                          <a:spcPts val="0"/>
                        </a:spcBef>
                        <a:spcAft>
                          <a:spcPts val="0"/>
                        </a:spcAft>
                        <a:buClr>
                          <a:srgbClr val="000000"/>
                        </a:buClr>
                        <a:buSzPts val="2200"/>
                        <a:buFont typeface="Noto Sans Symbols"/>
                        <a:buChar char="➢"/>
                      </a:pPr>
                      <a:endParaRPr lang="en-US" sz="1800" b="0" i="0" u="none" strike="noStrike" cap="none" dirty="0">
                        <a:solidFill>
                          <a:srgbClr val="000000"/>
                        </a:solidFill>
                        <a:latin typeface="Times New Roman" pitchFamily="18" charset="0"/>
                        <a:ea typeface="Times New Roman"/>
                        <a:cs typeface="Times New Roman" pitchFamily="18" charset="0"/>
                        <a:sym typeface="Times New Roman"/>
                      </a:endParaRPr>
                    </a:p>
                    <a:p>
                      <a:pPr marL="0" marR="0" lvl="0" indent="0" algn="ctr" rtl="0">
                        <a:lnSpc>
                          <a:spcPct val="100000"/>
                        </a:lnSpc>
                        <a:spcBef>
                          <a:spcPts val="0"/>
                        </a:spcBef>
                        <a:spcAft>
                          <a:spcPts val="0"/>
                        </a:spcAft>
                        <a:buClr>
                          <a:srgbClr val="000000"/>
                        </a:buClr>
                        <a:buSzPts val="2200"/>
                        <a:buFont typeface="Noto Sans Symbols"/>
                        <a:buNone/>
                      </a:pPr>
                      <a:r>
                        <a:rPr lang="en-US" sz="1800" b="0" i="0" u="none" strike="noStrike" cap="none" dirty="0">
                          <a:solidFill>
                            <a:srgbClr val="000000"/>
                          </a:solidFill>
                          <a:latin typeface="Times New Roman" pitchFamily="18" charset="0"/>
                          <a:ea typeface="Times New Roman"/>
                          <a:cs typeface="Times New Roman" pitchFamily="18" charset="0"/>
                          <a:sym typeface="Times New Roman"/>
                        </a:rPr>
                        <a:t>subject to fulfilling any one of the following conditions: </a:t>
                      </a:r>
                    </a:p>
                    <a:p>
                      <a:pPr marL="0" marR="0" lvl="0" indent="0" algn="ctr" rtl="0">
                        <a:lnSpc>
                          <a:spcPct val="100000"/>
                        </a:lnSpc>
                        <a:spcBef>
                          <a:spcPts val="0"/>
                        </a:spcBef>
                        <a:spcAft>
                          <a:spcPts val="0"/>
                        </a:spcAft>
                        <a:buClr>
                          <a:srgbClr val="000000"/>
                        </a:buClr>
                        <a:buSzPts val="2200"/>
                        <a:buFont typeface="Noto Sans Symbols"/>
                        <a:buNone/>
                      </a:pPr>
                      <a:endParaRPr lang="en-US" sz="1800" b="1" dirty="0">
                        <a:latin typeface="Times New Roman" pitchFamily="18" charset="0"/>
                        <a:cs typeface="Times New Roman" pitchFamily="18" charset="0"/>
                      </a:endParaRPr>
                    </a:p>
                    <a:p>
                      <a:pPr marL="342900" marR="0" lvl="0" indent="-342900" algn="ctr" rtl="0">
                        <a:lnSpc>
                          <a:spcPct val="100000"/>
                        </a:lnSpc>
                        <a:spcBef>
                          <a:spcPts val="0"/>
                        </a:spcBef>
                        <a:spcAft>
                          <a:spcPts val="0"/>
                        </a:spcAft>
                        <a:buClr>
                          <a:srgbClr val="000000"/>
                        </a:buClr>
                        <a:buSzPts val="2200"/>
                        <a:buFont typeface="Times New Roman"/>
                        <a:buAutoNum type="romanLcParenBoth"/>
                      </a:pPr>
                      <a:r>
                        <a:rPr lang="en-US" sz="1800" b="1" i="0" u="none" strike="noStrike" cap="none" dirty="0">
                          <a:solidFill>
                            <a:schemeClr val="accent5">
                              <a:lumMod val="50000"/>
                            </a:schemeClr>
                          </a:solidFill>
                          <a:latin typeface="Times New Roman" pitchFamily="18" charset="0"/>
                          <a:ea typeface="Times New Roman"/>
                          <a:cs typeface="Times New Roman" pitchFamily="18" charset="0"/>
                          <a:sym typeface="Times New Roman"/>
                        </a:rPr>
                        <a:t>Scoring minimum 30% marks in ETE, or </a:t>
                      </a:r>
                      <a:endParaRPr lang="en-US" sz="1800" b="1" dirty="0">
                        <a:solidFill>
                          <a:schemeClr val="accent5">
                            <a:lumMod val="50000"/>
                          </a:schemeClr>
                        </a:solidFill>
                        <a:latin typeface="Times New Roman" pitchFamily="18" charset="0"/>
                        <a:cs typeface="Times New Roman" pitchFamily="18" charset="0"/>
                      </a:endParaRPr>
                    </a:p>
                    <a:p>
                      <a:pPr marL="342900" marR="0" lvl="0" indent="-342900" algn="ctr" rtl="0">
                        <a:lnSpc>
                          <a:spcPct val="100000"/>
                        </a:lnSpc>
                        <a:spcBef>
                          <a:spcPts val="0"/>
                        </a:spcBef>
                        <a:spcAft>
                          <a:spcPts val="0"/>
                        </a:spcAft>
                        <a:buClr>
                          <a:srgbClr val="000000"/>
                        </a:buClr>
                        <a:buSzPts val="2200"/>
                        <a:buFont typeface="Times New Roman"/>
                        <a:buAutoNum type="romanLcParenBoth"/>
                      </a:pPr>
                      <a:r>
                        <a:rPr lang="en-US" sz="1800" b="1" i="0" u="none" strike="noStrike" cap="none" dirty="0">
                          <a:solidFill>
                            <a:schemeClr val="accent5">
                              <a:lumMod val="50000"/>
                            </a:schemeClr>
                          </a:solidFill>
                          <a:latin typeface="Times New Roman" pitchFamily="18" charset="0"/>
                          <a:ea typeface="Times New Roman"/>
                          <a:cs typeface="Times New Roman" pitchFamily="18" charset="0"/>
                          <a:sym typeface="Times New Roman"/>
                        </a:rPr>
                        <a:t>Scoring minimum 30% in ETE and MTE taken together</a:t>
                      </a:r>
                      <a:endParaRPr lang="en-US" sz="1800" b="1" dirty="0"/>
                    </a:p>
                  </a:txBody>
                  <a:tcPr marT="45725" marB="45725"/>
                </a:tc>
                <a:tc>
                  <a:txBody>
                    <a:bodyPr/>
                    <a:lstStyle/>
                    <a:p>
                      <a:pPr algn="just"/>
                      <a:endParaRPr lang="en-US" sz="1800" b="0" i="0" u="none" strike="noStrike" cap="none" dirty="0">
                        <a:solidFill>
                          <a:srgbClr val="000000"/>
                        </a:solidFill>
                        <a:latin typeface="Times New Roman" pitchFamily="18" charset="0"/>
                        <a:ea typeface="Times New Roman"/>
                        <a:cs typeface="Times New Roman" pitchFamily="18" charset="0"/>
                        <a:sym typeface="Times New Roman"/>
                      </a:endParaRPr>
                    </a:p>
                    <a:p>
                      <a:pPr algn="just"/>
                      <a:r>
                        <a:rPr lang="en-US" sz="1800" b="0" i="0" u="none" strike="noStrike" cap="none" dirty="0">
                          <a:solidFill>
                            <a:srgbClr val="000000"/>
                          </a:solidFill>
                          <a:latin typeface="Times New Roman" pitchFamily="18" charset="0"/>
                          <a:ea typeface="Times New Roman"/>
                          <a:cs typeface="Times New Roman" pitchFamily="18" charset="0"/>
                          <a:sym typeface="Times New Roman"/>
                        </a:rPr>
                        <a:t>50% marks in the course as a 	whole (Attendance + CA + MTE + ETE ) </a:t>
                      </a:r>
                    </a:p>
                    <a:p>
                      <a:pPr algn="just"/>
                      <a:endParaRPr lang="en-US" sz="1800" b="0" i="0" u="none" strike="noStrike" cap="none" dirty="0">
                        <a:solidFill>
                          <a:srgbClr val="000000"/>
                        </a:solidFill>
                        <a:latin typeface="Times New Roman" pitchFamily="18" charset="0"/>
                        <a:ea typeface="Times New Roman"/>
                        <a:cs typeface="Times New Roman" pitchFamily="18" charset="0"/>
                        <a:sym typeface="Times New Roman"/>
                      </a:endParaRPr>
                    </a:p>
                    <a:p>
                      <a:pPr algn="just"/>
                      <a:endParaRPr lang="en-US" sz="1800" b="0" i="0" u="none" strike="noStrike" cap="none" dirty="0">
                        <a:solidFill>
                          <a:srgbClr val="000000"/>
                        </a:solidFill>
                        <a:latin typeface="Times New Roman" pitchFamily="18" charset="0"/>
                        <a:ea typeface="Times New Roman"/>
                        <a:cs typeface="Times New Roman" pitchFamily="18" charset="0"/>
                        <a:sym typeface="Times New Roman"/>
                      </a:endParaRPr>
                    </a:p>
                    <a:p>
                      <a:pPr algn="just"/>
                      <a:r>
                        <a:rPr lang="en-US" sz="1800" b="0" i="0" u="none" strike="noStrike" cap="none" dirty="0">
                          <a:solidFill>
                            <a:srgbClr val="000000"/>
                          </a:solidFill>
                          <a:latin typeface="Times New Roman" pitchFamily="18" charset="0"/>
                          <a:ea typeface="Times New Roman"/>
                          <a:cs typeface="Times New Roman" pitchFamily="18" charset="0"/>
                          <a:sym typeface="Times New Roman"/>
                        </a:rPr>
                        <a:t>subject to scoring 	minimum40% in End Term Examination/Viva Voce.</a:t>
                      </a:r>
                      <a:endParaRPr lang="en-US" sz="1800" dirty="0"/>
                    </a:p>
                  </a:txBody>
                  <a:tcPr marT="45725" marB="45725"/>
                </a:tc>
                <a:extLst>
                  <a:ext uri="{0D108BD9-81ED-4DB2-BD59-A6C34878D82A}">
                    <a16:rowId xmlns:a16="http://schemas.microsoft.com/office/drawing/2014/main" val="2434825239"/>
                  </a:ext>
                </a:extLst>
              </a:tr>
            </a:tbl>
          </a:graphicData>
        </a:graphic>
      </p:graphicFrame>
      <p:grpSp>
        <p:nvGrpSpPr>
          <p:cNvPr id="6" name="Group 5">
            <a:extLst>
              <a:ext uri="{FF2B5EF4-FFF2-40B4-BE49-F238E27FC236}">
                <a16:creationId xmlns:a16="http://schemas.microsoft.com/office/drawing/2014/main" id="{82D768C3-5BF9-0E43-BFA0-13B7407BDEAD}"/>
              </a:ext>
            </a:extLst>
          </p:cNvPr>
          <p:cNvGrpSpPr/>
          <p:nvPr/>
        </p:nvGrpSpPr>
        <p:grpSpPr>
          <a:xfrm>
            <a:off x="5007280" y="880155"/>
            <a:ext cx="1434489" cy="190500"/>
            <a:chOff x="4679586" y="878988"/>
            <a:chExt cx="1434489" cy="190500"/>
          </a:xfrm>
        </p:grpSpPr>
        <p:sp>
          <p:nvSpPr>
            <p:cNvPr id="7" name="Oval 6">
              <a:extLst>
                <a:ext uri="{FF2B5EF4-FFF2-40B4-BE49-F238E27FC236}">
                  <a16:creationId xmlns:a16="http://schemas.microsoft.com/office/drawing/2014/main" id="{05910779-833D-5844-A273-3093735AD465}"/>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4A0901F0-15E6-7840-BE04-2D20EA72B2BD}"/>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627AD72-D7F5-D64F-97A7-6F63052EDFB3}"/>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17F07A43-1723-1C4C-AC1D-B92D820A7472}"/>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7279F29D-56E8-BD4E-84AF-413C65F2E868}"/>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9798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416545C6-B221-D345-A222-343E8EB8EE05}"/>
              </a:ext>
            </a:extLst>
          </p:cNvPr>
          <p:cNvSpPr txBox="1">
            <a:spLocks/>
          </p:cNvSpPr>
          <p:nvPr/>
        </p:nvSpPr>
        <p:spPr bwMode="auto">
          <a:xfrm>
            <a:off x="304800" y="893267"/>
            <a:ext cx="11582400" cy="5382986"/>
          </a:xfrm>
          <a:prstGeom prst="rect">
            <a:avLst/>
          </a:prstGeom>
          <a:noFill/>
          <a:ln>
            <a:noFill/>
          </a:ln>
        </p:spPr>
        <p:txBody>
          <a:bodyPr lIns="0" tIns="48240" rIns="0" bIns="0"/>
          <a:lstStyle>
            <a:lvl1pPr marL="342900" indent="-342900">
              <a:defRPr>
                <a:solidFill>
                  <a:schemeClr val="bg1"/>
                </a:solidFill>
                <a:latin typeface="Arial" charset="0"/>
                <a:ea typeface="Lucida Sans Unicode" pitchFamily="34" charset="0"/>
                <a:cs typeface="Lucida Sans Unicode" pitchFamily="34" charset="0"/>
              </a:defRPr>
            </a:lvl1pPr>
            <a:lvl2pPr marL="638175" indent="-282575">
              <a:defRPr>
                <a:solidFill>
                  <a:schemeClr val="bg1"/>
                </a:solidFill>
                <a:latin typeface="Arial" charset="0"/>
                <a:ea typeface="Lucida Sans Unicode" pitchFamily="34" charset="0"/>
                <a:cs typeface="Lucida Sans Unicode" pitchFamily="34" charset="0"/>
              </a:defRPr>
            </a:lvl2pPr>
            <a:lvl3pPr>
              <a:defRPr>
                <a:solidFill>
                  <a:schemeClr val="bg1"/>
                </a:solidFill>
                <a:latin typeface="Arial" charset="0"/>
                <a:ea typeface="Lucida Sans Unicode" pitchFamily="34" charset="0"/>
                <a:cs typeface="Lucida Sans Unicode" pitchFamily="34" charset="0"/>
              </a:defRPr>
            </a:lvl3pPr>
            <a:lvl4pPr>
              <a:defRPr>
                <a:solidFill>
                  <a:schemeClr val="bg1"/>
                </a:solidFill>
                <a:latin typeface="Arial" charset="0"/>
                <a:ea typeface="Lucida Sans Unicode" pitchFamily="34" charset="0"/>
                <a:cs typeface="Lucida Sans Unicode" pitchFamily="34" charset="0"/>
              </a:defRPr>
            </a:lvl4pPr>
            <a:lvl5pPr>
              <a:defRPr>
                <a:solidFill>
                  <a:schemeClr val="bg1"/>
                </a:solidFill>
                <a:latin typeface="Arial" charset="0"/>
                <a:ea typeface="Lucida Sans Unicode" pitchFamily="34" charset="0"/>
                <a:cs typeface="Lucida Sans Unicode" pitchFamily="34" charset="0"/>
              </a:defRPr>
            </a:lvl5pPr>
            <a:lvl6pPr marL="2514600" indent="-228600" defTabSz="457200" eaLnBrk="0" fontAlgn="base" hangingPunct="0">
              <a:spcBef>
                <a:spcPct val="0"/>
              </a:spcBef>
              <a:spcAft>
                <a:spcPct val="0"/>
              </a:spcAft>
              <a:defRPr>
                <a:solidFill>
                  <a:schemeClr val="bg1"/>
                </a:solidFill>
                <a:latin typeface="Arial" charset="0"/>
                <a:ea typeface="Lucida Sans Unicode" pitchFamily="34" charset="0"/>
                <a:cs typeface="Lucida Sans Unicode" pitchFamily="34" charset="0"/>
              </a:defRPr>
            </a:lvl6pPr>
            <a:lvl7pPr marL="2971800" indent="-228600" defTabSz="457200" eaLnBrk="0" fontAlgn="base" hangingPunct="0">
              <a:spcBef>
                <a:spcPct val="0"/>
              </a:spcBef>
              <a:spcAft>
                <a:spcPct val="0"/>
              </a:spcAft>
              <a:defRPr>
                <a:solidFill>
                  <a:schemeClr val="bg1"/>
                </a:solidFill>
                <a:latin typeface="Arial" charset="0"/>
                <a:ea typeface="Lucida Sans Unicode" pitchFamily="34" charset="0"/>
                <a:cs typeface="Lucida Sans Unicode" pitchFamily="34" charset="0"/>
              </a:defRPr>
            </a:lvl7pPr>
            <a:lvl8pPr marL="3429000" indent="-228600" defTabSz="457200" eaLnBrk="0" fontAlgn="base" hangingPunct="0">
              <a:spcBef>
                <a:spcPct val="0"/>
              </a:spcBef>
              <a:spcAft>
                <a:spcPct val="0"/>
              </a:spcAft>
              <a:defRPr>
                <a:solidFill>
                  <a:schemeClr val="bg1"/>
                </a:solidFill>
                <a:latin typeface="Arial" charset="0"/>
                <a:ea typeface="Lucida Sans Unicode" pitchFamily="34" charset="0"/>
                <a:cs typeface="Lucida Sans Unicode" pitchFamily="34" charset="0"/>
              </a:defRPr>
            </a:lvl8pPr>
            <a:lvl9pPr marL="3886200" indent="-228600" defTabSz="457200" eaLnBrk="0" fontAlgn="base" hangingPunct="0">
              <a:spcBef>
                <a:spcPct val="0"/>
              </a:spcBef>
              <a:spcAft>
                <a:spcPct val="0"/>
              </a:spcAft>
              <a:defRPr>
                <a:solidFill>
                  <a:schemeClr val="bg1"/>
                </a:solidFill>
                <a:latin typeface="Arial" charset="0"/>
                <a:ea typeface="Lucida Sans Unicode" pitchFamily="34" charset="0"/>
                <a:cs typeface="Lucida Sans Unicode" pitchFamily="34" charset="0"/>
              </a:defRPr>
            </a:lvl9pPr>
          </a:lstStyle>
          <a:p>
            <a:pPr marL="0" indent="0" algn="just" eaLnBrk="0">
              <a:lnSpc>
                <a:spcPct val="95000"/>
              </a:lnSpc>
              <a:defRPr/>
            </a:pPr>
            <a:endParaRPr lang="en-IN" sz="2000" dirty="0">
              <a:solidFill>
                <a:schemeClr val="tx1"/>
              </a:solidFill>
              <a:latin typeface="Calibri" pitchFamily="34" charset="0"/>
              <a:cs typeface="Arial" charset="0"/>
            </a:endParaRPr>
          </a:p>
          <a:p>
            <a:pPr algn="just" eaLnBrk="0">
              <a:lnSpc>
                <a:spcPct val="95000"/>
              </a:lnSpc>
              <a:buFont typeface="Arial" charset="0"/>
              <a:buChar char="•"/>
              <a:defRPr/>
            </a:pPr>
            <a:r>
              <a:rPr lang="en-IN" sz="2000" dirty="0">
                <a:solidFill>
                  <a:schemeClr val="tx1"/>
                </a:solidFill>
                <a:latin typeface="Calibri" pitchFamily="34" charset="0"/>
                <a:cs typeface="Arial" charset="0"/>
              </a:rPr>
              <a:t>In case student is not able to meet the passing condition, ‘E’ grade will be awarded. </a:t>
            </a:r>
          </a:p>
          <a:p>
            <a:pPr algn="just" eaLnBrk="0">
              <a:lnSpc>
                <a:spcPct val="95000"/>
              </a:lnSpc>
              <a:buFont typeface="Arial" charset="0"/>
              <a:buChar char="•"/>
              <a:defRPr/>
            </a:pPr>
            <a:r>
              <a:rPr lang="en-US" sz="2000" dirty="0">
                <a:solidFill>
                  <a:schemeClr val="tx1"/>
                </a:solidFill>
                <a:latin typeface="Calibri" pitchFamily="34" charset="0"/>
                <a:cs typeface="Arial" charset="0"/>
              </a:rPr>
              <a:t>To clear ‘E’ grade courses, a student will have the following options:</a:t>
            </a:r>
          </a:p>
          <a:p>
            <a:pPr lvl="1" algn="just" eaLnBrk="0">
              <a:lnSpc>
                <a:spcPct val="130000"/>
              </a:lnSpc>
              <a:spcBef>
                <a:spcPts val="475"/>
              </a:spcBef>
              <a:buFont typeface="Times New Roman" pitchFamily="18" charset="0"/>
              <a:buChar char="–"/>
              <a:defRPr/>
            </a:pPr>
            <a:r>
              <a:rPr lang="en-US" sz="2000" b="1" dirty="0">
                <a:solidFill>
                  <a:srgbClr val="186DC0"/>
                </a:solidFill>
                <a:latin typeface="Calibri" pitchFamily="34" charset="0"/>
                <a:cs typeface="Arial" charset="0"/>
              </a:rPr>
              <a:t>Option- I :</a:t>
            </a:r>
            <a:r>
              <a:rPr lang="en-US" sz="2000" dirty="0">
                <a:solidFill>
                  <a:srgbClr val="0070C0"/>
                </a:solidFill>
                <a:latin typeface="Calibri" pitchFamily="34" charset="0"/>
                <a:cs typeface="Arial" charset="0"/>
              </a:rPr>
              <a:t>	</a:t>
            </a:r>
            <a:r>
              <a:rPr lang="en-US" sz="2000" dirty="0">
                <a:solidFill>
                  <a:schemeClr val="tx1"/>
                </a:solidFill>
                <a:latin typeface="Calibri" pitchFamily="34" charset="0"/>
                <a:cs typeface="Arial" charset="0"/>
              </a:rPr>
              <a:t>Appear for </a:t>
            </a:r>
            <a:r>
              <a:rPr lang="en-US" sz="2000" u="sng" dirty="0">
                <a:solidFill>
                  <a:schemeClr val="tx1"/>
                </a:solidFill>
                <a:latin typeface="Calibri" pitchFamily="34" charset="0"/>
                <a:cs typeface="Arial" charset="0"/>
              </a:rPr>
              <a:t>RE-APPEAR</a:t>
            </a:r>
            <a:r>
              <a:rPr lang="en-US" sz="2000" dirty="0">
                <a:solidFill>
                  <a:schemeClr val="tx1"/>
                </a:solidFill>
                <a:latin typeface="Calibri" pitchFamily="34" charset="0"/>
                <a:cs typeface="Arial" charset="0"/>
              </a:rPr>
              <a:t> Exam</a:t>
            </a:r>
          </a:p>
          <a:p>
            <a:pPr algn="just" eaLnBrk="0">
              <a:lnSpc>
                <a:spcPct val="130000"/>
              </a:lnSpc>
              <a:spcBef>
                <a:spcPts val="350"/>
              </a:spcBef>
              <a:defRPr/>
            </a:pPr>
            <a:r>
              <a:rPr lang="en-US" sz="2000" dirty="0">
                <a:solidFill>
                  <a:schemeClr val="tx1"/>
                </a:solidFill>
                <a:latin typeface="Calibri" pitchFamily="34" charset="0"/>
                <a:cs typeface="Arial" charset="0"/>
              </a:rPr>
              <a:t>	                          (if student wants to retain </a:t>
            </a:r>
            <a:r>
              <a:rPr lang="en-US" b="1" dirty="0">
                <a:solidFill>
                  <a:schemeClr val="tx1"/>
                </a:solidFill>
                <a:latin typeface="Calibri" pitchFamily="34" charset="0"/>
                <a:cs typeface="Arial" charset="0"/>
              </a:rPr>
              <a:t>CA + ATTENDANCE</a:t>
            </a:r>
            <a:r>
              <a:rPr lang="en-US" sz="2000" dirty="0">
                <a:solidFill>
                  <a:schemeClr val="tx1"/>
                </a:solidFill>
                <a:latin typeface="Calibri" pitchFamily="34" charset="0"/>
                <a:cs typeface="Arial" charset="0"/>
              </a:rPr>
              <a:t>)  </a:t>
            </a:r>
            <a:r>
              <a:rPr lang="en-US" sz="2400" dirty="0">
                <a:solidFill>
                  <a:srgbClr val="FF0000"/>
                </a:solidFill>
                <a:latin typeface="Calibri" pitchFamily="34" charset="0"/>
                <a:cs typeface="Arial" charset="0"/>
              </a:rPr>
              <a:t>or,</a:t>
            </a:r>
          </a:p>
          <a:p>
            <a:pPr lvl="1" algn="just" eaLnBrk="0">
              <a:lnSpc>
                <a:spcPct val="130000"/>
              </a:lnSpc>
              <a:spcBef>
                <a:spcPts val="475"/>
              </a:spcBef>
              <a:buFont typeface="Times New Roman" pitchFamily="18" charset="0"/>
              <a:buChar char="–"/>
              <a:defRPr/>
            </a:pPr>
            <a:r>
              <a:rPr lang="en-US" sz="2000" b="1" dirty="0">
                <a:solidFill>
                  <a:srgbClr val="186DC0"/>
                </a:solidFill>
                <a:latin typeface="Calibri" pitchFamily="34" charset="0"/>
                <a:cs typeface="Arial" charset="0"/>
              </a:rPr>
              <a:t>Option – II:  </a:t>
            </a:r>
            <a:r>
              <a:rPr lang="en-US" sz="2000" u="sng" dirty="0">
                <a:solidFill>
                  <a:schemeClr val="tx1"/>
                </a:solidFill>
                <a:latin typeface="Calibri" pitchFamily="34" charset="0"/>
                <a:cs typeface="Arial" charset="0"/>
              </a:rPr>
              <a:t>RE-REGISTER</a:t>
            </a:r>
            <a:r>
              <a:rPr lang="en-US" sz="2000" dirty="0">
                <a:solidFill>
                  <a:schemeClr val="tx1"/>
                </a:solidFill>
                <a:latin typeface="Calibri" pitchFamily="34" charset="0"/>
                <a:cs typeface="Arial" charset="0"/>
              </a:rPr>
              <a:t> the course as a backlog course </a:t>
            </a:r>
          </a:p>
          <a:p>
            <a:pPr algn="just" eaLnBrk="0">
              <a:lnSpc>
                <a:spcPct val="130000"/>
              </a:lnSpc>
              <a:spcBef>
                <a:spcPts val="350"/>
              </a:spcBef>
              <a:defRPr/>
            </a:pPr>
            <a:r>
              <a:rPr lang="en-US" sz="2000" dirty="0">
                <a:solidFill>
                  <a:schemeClr val="tx1"/>
                </a:solidFill>
                <a:latin typeface="Calibri" pitchFamily="34" charset="0"/>
                <a:cs typeface="Arial" charset="0"/>
              </a:rPr>
              <a:t>                                     (if student wants to improve the </a:t>
            </a:r>
            <a:r>
              <a:rPr lang="en-US" b="1" dirty="0">
                <a:solidFill>
                  <a:schemeClr val="tx1"/>
                </a:solidFill>
                <a:latin typeface="Calibri" pitchFamily="34" charset="0"/>
                <a:cs typeface="Arial" charset="0"/>
              </a:rPr>
              <a:t>CA+ ATTENDANCE</a:t>
            </a:r>
            <a:r>
              <a:rPr lang="en-US" sz="2000" dirty="0">
                <a:solidFill>
                  <a:schemeClr val="tx1"/>
                </a:solidFill>
                <a:latin typeface="Calibri" pitchFamily="34" charset="0"/>
                <a:cs typeface="Arial" charset="0"/>
              </a:rPr>
              <a:t>)</a:t>
            </a:r>
            <a:endParaRPr lang="en-IN" sz="2000" dirty="0">
              <a:solidFill>
                <a:schemeClr val="tx1"/>
              </a:solidFill>
              <a:latin typeface="Calibri" pitchFamily="34" charset="0"/>
              <a:cs typeface="Arial" charset="0"/>
            </a:endParaRPr>
          </a:p>
          <a:p>
            <a:pPr algn="just" eaLnBrk="0">
              <a:lnSpc>
                <a:spcPct val="130000"/>
              </a:lnSpc>
              <a:spcBef>
                <a:spcPts val="350"/>
              </a:spcBef>
              <a:buFont typeface="Arial" charset="0"/>
              <a:buChar char="•"/>
              <a:defRPr/>
            </a:pPr>
            <a:r>
              <a:rPr lang="en-IN" sz="2000" dirty="0">
                <a:solidFill>
                  <a:schemeClr val="tx1"/>
                </a:solidFill>
                <a:latin typeface="Calibri" pitchFamily="34" charset="0"/>
                <a:cs typeface="Arial" charset="0"/>
              </a:rPr>
              <a:t>The weightage of the re-appear exam will be equal to weightage of MTT + ETE for that course.                      </a:t>
            </a:r>
          </a:p>
          <a:p>
            <a:pPr algn="just" eaLnBrk="0">
              <a:lnSpc>
                <a:spcPct val="130000"/>
              </a:lnSpc>
              <a:spcBef>
                <a:spcPts val="350"/>
              </a:spcBef>
              <a:buFont typeface="Arial" charset="0"/>
              <a:buChar char="•"/>
              <a:defRPr/>
            </a:pPr>
            <a:r>
              <a:rPr lang="en-IN" sz="2000" dirty="0">
                <a:solidFill>
                  <a:schemeClr val="tx1"/>
                </a:solidFill>
                <a:latin typeface="Calibri" pitchFamily="34" charset="0"/>
                <a:cs typeface="Arial" charset="0"/>
              </a:rPr>
              <a:t>The student may apply for re-appearing in  the immediate </a:t>
            </a:r>
            <a:r>
              <a:rPr lang="en-IN" sz="2000" b="1" u="sng" dirty="0">
                <a:solidFill>
                  <a:srgbClr val="FF0000"/>
                </a:solidFill>
                <a:latin typeface="Calibri" pitchFamily="34" charset="0"/>
                <a:cs typeface="Arial" charset="0"/>
              </a:rPr>
              <a:t>NEXT FIVE</a:t>
            </a:r>
            <a:r>
              <a:rPr lang="en-IN" sz="2000" b="1" u="sng" dirty="0">
                <a:solidFill>
                  <a:schemeClr val="tx1"/>
                </a:solidFill>
                <a:latin typeface="Calibri" pitchFamily="34" charset="0"/>
                <a:cs typeface="Arial" charset="0"/>
              </a:rPr>
              <a:t> </a:t>
            </a:r>
            <a:r>
              <a:rPr lang="en-IN" sz="2000" dirty="0">
                <a:solidFill>
                  <a:schemeClr val="tx1"/>
                </a:solidFill>
                <a:latin typeface="Calibri" pitchFamily="34" charset="0"/>
                <a:cs typeface="Arial" charset="0"/>
              </a:rPr>
              <a:t>reappear examinations held after the term in which the student has registered the course in which E grade was awarded. </a:t>
            </a:r>
          </a:p>
          <a:p>
            <a:pPr algn="just" eaLnBrk="0">
              <a:lnSpc>
                <a:spcPct val="130000"/>
              </a:lnSpc>
              <a:spcBef>
                <a:spcPts val="350"/>
              </a:spcBef>
              <a:buFont typeface="Arial" charset="0"/>
              <a:buChar char="•"/>
              <a:defRPr/>
            </a:pPr>
            <a:r>
              <a:rPr lang="en-IN" sz="2000" dirty="0">
                <a:solidFill>
                  <a:schemeClr val="tx1"/>
                </a:solidFill>
                <a:highlight>
                  <a:srgbClr val="FFFF00"/>
                </a:highlight>
                <a:latin typeface="Calibri" pitchFamily="34" charset="0"/>
                <a:cs typeface="Arial" charset="0"/>
              </a:rPr>
              <a:t>Chance given is equal to chance availed.</a:t>
            </a:r>
          </a:p>
          <a:p>
            <a:pPr algn="just" eaLnBrk="0">
              <a:lnSpc>
                <a:spcPct val="130000"/>
              </a:lnSpc>
              <a:spcBef>
                <a:spcPts val="350"/>
              </a:spcBef>
              <a:buFont typeface="Arial" charset="0"/>
              <a:buChar char="•"/>
              <a:defRPr/>
            </a:pPr>
            <a:r>
              <a:rPr lang="en-IN" sz="2000" dirty="0">
                <a:solidFill>
                  <a:schemeClr val="tx1"/>
                </a:solidFill>
                <a:highlight>
                  <a:srgbClr val="FFFF00"/>
                </a:highlight>
                <a:latin typeface="Calibri" pitchFamily="34" charset="0"/>
                <a:cs typeface="Arial" charset="0"/>
              </a:rPr>
              <a:t>If student not able to clear in five attempts it will be automatically converted to ‘G’ </a:t>
            </a:r>
          </a:p>
          <a:p>
            <a:pPr algn="just" eaLnBrk="0">
              <a:lnSpc>
                <a:spcPct val="130000"/>
              </a:lnSpc>
              <a:spcBef>
                <a:spcPts val="350"/>
              </a:spcBef>
              <a:buFont typeface="Arial" charset="0"/>
              <a:buChar char="•"/>
              <a:defRPr/>
            </a:pPr>
            <a:r>
              <a:rPr lang="en-IN" sz="2000" dirty="0">
                <a:solidFill>
                  <a:schemeClr val="tx1"/>
                </a:solidFill>
                <a:highlight>
                  <a:srgbClr val="FFFF00"/>
                </a:highlight>
                <a:latin typeface="Calibri" pitchFamily="34" charset="0"/>
                <a:cs typeface="Arial" charset="0"/>
              </a:rPr>
              <a:t>Voluntarily student can convert from E TO F</a:t>
            </a:r>
          </a:p>
          <a:p>
            <a:pPr marL="0" indent="0" algn="just" eaLnBrk="0">
              <a:lnSpc>
                <a:spcPct val="130000"/>
              </a:lnSpc>
              <a:spcBef>
                <a:spcPts val="350"/>
              </a:spcBef>
              <a:defRPr/>
            </a:pPr>
            <a:endParaRPr lang="en-IN" sz="2000" dirty="0">
              <a:solidFill>
                <a:schemeClr val="tx1"/>
              </a:solidFill>
              <a:latin typeface="Calibri" pitchFamily="34" charset="0"/>
              <a:cs typeface="Arial" charset="0"/>
            </a:endParaRPr>
          </a:p>
        </p:txBody>
      </p:sp>
      <p:sp>
        <p:nvSpPr>
          <p:cNvPr id="3" name="Rectangle 1">
            <a:extLst>
              <a:ext uri="{FF2B5EF4-FFF2-40B4-BE49-F238E27FC236}">
                <a16:creationId xmlns:a16="http://schemas.microsoft.com/office/drawing/2014/main" id="{203745F4-4417-2642-BFB3-D20F2330CBFF}"/>
              </a:ext>
            </a:extLst>
          </p:cNvPr>
          <p:cNvSpPr>
            <a:spLocks noChangeArrowheads="1"/>
          </p:cNvSpPr>
          <p:nvPr/>
        </p:nvSpPr>
        <p:spPr bwMode="auto">
          <a:xfrm>
            <a:off x="1483766" y="123826"/>
            <a:ext cx="801846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IN" altLang="en-US" sz="4400" b="1" dirty="0">
                <a:solidFill>
                  <a:srgbClr val="3AAAAF"/>
                </a:solidFill>
                <a:latin typeface="Tw Cen MT" panose="020B0602020104020603" pitchFamily="34" charset="77"/>
              </a:rPr>
              <a:t>‘E’ GRADE</a:t>
            </a:r>
            <a:endParaRPr lang="en-IN" altLang="en-US" sz="4400" dirty="0">
              <a:solidFill>
                <a:srgbClr val="3AAAAF"/>
              </a:solidFill>
              <a:latin typeface="Tw Cen MT" panose="020B0602020104020603" pitchFamily="34" charset="77"/>
            </a:endParaRPr>
          </a:p>
        </p:txBody>
      </p:sp>
      <p:grpSp>
        <p:nvGrpSpPr>
          <p:cNvPr id="4" name="Group 3">
            <a:extLst>
              <a:ext uri="{FF2B5EF4-FFF2-40B4-BE49-F238E27FC236}">
                <a16:creationId xmlns:a16="http://schemas.microsoft.com/office/drawing/2014/main" id="{E270BBBC-8972-0C46-A07E-7827BD703575}"/>
              </a:ext>
            </a:extLst>
          </p:cNvPr>
          <p:cNvGrpSpPr/>
          <p:nvPr/>
        </p:nvGrpSpPr>
        <p:grpSpPr>
          <a:xfrm>
            <a:off x="4775811" y="893267"/>
            <a:ext cx="1434489" cy="190500"/>
            <a:chOff x="4679586" y="878988"/>
            <a:chExt cx="1434489" cy="190500"/>
          </a:xfrm>
        </p:grpSpPr>
        <p:sp>
          <p:nvSpPr>
            <p:cNvPr id="5" name="Oval 4">
              <a:extLst>
                <a:ext uri="{FF2B5EF4-FFF2-40B4-BE49-F238E27FC236}">
                  <a16:creationId xmlns:a16="http://schemas.microsoft.com/office/drawing/2014/main" id="{4A86B74F-6CE1-584D-8ACB-9377723F1A65}"/>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8D0E48A7-3DBC-1F48-9284-9E97E155821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84226C0-12E7-9847-A6A6-3DF35B9EDFB5}"/>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F215799-B1B1-7A42-A8DD-5951AADFDBEA}"/>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0F84DD3C-DB3A-F145-9B70-035EAECC17E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414359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34CA0E1C-F4A3-3E4E-B770-0009AAE7F17E}"/>
              </a:ext>
            </a:extLst>
          </p:cNvPr>
          <p:cNvSpPr txBox="1">
            <a:spLocks/>
          </p:cNvSpPr>
          <p:nvPr/>
        </p:nvSpPr>
        <p:spPr bwMode="auto">
          <a:xfrm>
            <a:off x="266700" y="1149803"/>
            <a:ext cx="11277600" cy="5584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0" tIns="48240" rIns="0" bIns="0"/>
          <a:lstStyle>
            <a:lvl1pPr marL="342900" indent="-342900" eaLnBrk="0" hangingPunct="0">
              <a:defRPr>
                <a:solidFill>
                  <a:schemeClr val="bg1"/>
                </a:solidFill>
                <a:latin typeface="Arial" pitchFamily="34" charset="0"/>
                <a:cs typeface="Lucida Sans Unicode" pitchFamily="34" charset="0"/>
              </a:defRPr>
            </a:lvl1pPr>
            <a:lvl2pPr marL="638175" indent="-234950" eaLnBrk="0" hangingPunct="0">
              <a:defRPr>
                <a:solidFill>
                  <a:schemeClr val="bg1"/>
                </a:solidFill>
                <a:latin typeface="Arial" pitchFamily="34" charset="0"/>
                <a:cs typeface="Lucida Sans Unicode" pitchFamily="34" charset="0"/>
              </a:defRPr>
            </a:lvl2pPr>
            <a:lvl3pPr eaLnBrk="0" hangingPunct="0">
              <a:defRPr>
                <a:solidFill>
                  <a:schemeClr val="bg1"/>
                </a:solidFill>
                <a:latin typeface="Arial" pitchFamily="34" charset="0"/>
                <a:cs typeface="Lucida Sans Unicode" pitchFamily="34" charset="0"/>
              </a:defRPr>
            </a:lvl3pPr>
            <a:lvl4pPr eaLnBrk="0" hangingPunct="0">
              <a:defRPr>
                <a:solidFill>
                  <a:schemeClr val="bg1"/>
                </a:solidFill>
                <a:latin typeface="Arial" pitchFamily="34" charset="0"/>
                <a:cs typeface="Lucida Sans Unicode" pitchFamily="34" charset="0"/>
              </a:defRPr>
            </a:lvl4pPr>
            <a:lvl5pPr eaLnBrk="0" hangingPunct="0">
              <a:defRPr>
                <a:solidFill>
                  <a:schemeClr val="bg1"/>
                </a:solidFill>
                <a:latin typeface="Arial" pitchFamily="34" charset="0"/>
                <a:cs typeface="Lucida Sans Unicode" pitchFamily="34" charset="0"/>
              </a:defRPr>
            </a:lvl5pPr>
            <a:lvl6pPr marL="2514600" indent="-228600" defTabSz="457200" eaLnBrk="0" fontAlgn="base" hangingPunct="0">
              <a:spcBef>
                <a:spcPct val="0"/>
              </a:spcBef>
              <a:spcAft>
                <a:spcPct val="0"/>
              </a:spcAft>
              <a:defRPr>
                <a:solidFill>
                  <a:schemeClr val="bg1"/>
                </a:solidFill>
                <a:latin typeface="Arial" pitchFamily="34" charset="0"/>
                <a:cs typeface="Lucida Sans Unicode" pitchFamily="34" charset="0"/>
              </a:defRPr>
            </a:lvl6pPr>
            <a:lvl7pPr marL="2971800" indent="-228600" defTabSz="457200" eaLnBrk="0" fontAlgn="base" hangingPunct="0">
              <a:spcBef>
                <a:spcPct val="0"/>
              </a:spcBef>
              <a:spcAft>
                <a:spcPct val="0"/>
              </a:spcAft>
              <a:defRPr>
                <a:solidFill>
                  <a:schemeClr val="bg1"/>
                </a:solidFill>
                <a:latin typeface="Arial" pitchFamily="34" charset="0"/>
                <a:cs typeface="Lucida Sans Unicode" pitchFamily="34" charset="0"/>
              </a:defRPr>
            </a:lvl7pPr>
            <a:lvl8pPr marL="3429000" indent="-228600" defTabSz="457200" eaLnBrk="0" fontAlgn="base" hangingPunct="0">
              <a:spcBef>
                <a:spcPct val="0"/>
              </a:spcBef>
              <a:spcAft>
                <a:spcPct val="0"/>
              </a:spcAft>
              <a:defRPr>
                <a:solidFill>
                  <a:schemeClr val="bg1"/>
                </a:solidFill>
                <a:latin typeface="Arial" pitchFamily="34" charset="0"/>
                <a:cs typeface="Lucida Sans Unicode" pitchFamily="34" charset="0"/>
              </a:defRPr>
            </a:lvl8pPr>
            <a:lvl9pPr marL="3886200" indent="-228600" defTabSz="457200" eaLnBrk="0" fontAlgn="base" hangingPunct="0">
              <a:spcBef>
                <a:spcPct val="0"/>
              </a:spcBef>
              <a:spcAft>
                <a:spcPct val="0"/>
              </a:spcAft>
              <a:defRPr>
                <a:solidFill>
                  <a:schemeClr val="bg1"/>
                </a:solidFill>
                <a:latin typeface="Arial" pitchFamily="34" charset="0"/>
                <a:cs typeface="Lucida Sans Unicode" pitchFamily="34" charset="0"/>
              </a:defRPr>
            </a:lvl9pPr>
          </a:lstStyle>
          <a:p>
            <a:pPr hangingPunct="1">
              <a:lnSpc>
                <a:spcPct val="95000"/>
              </a:lnSpc>
              <a:buFont typeface="Arial" pitchFamily="34" charset="0"/>
              <a:buChar char="•"/>
            </a:pPr>
            <a:endParaRPr lang="en-IN" sz="2000" dirty="0">
              <a:solidFill>
                <a:srgbClr val="000000"/>
              </a:solidFill>
              <a:latin typeface="Calibri" pitchFamily="34" charset="0"/>
            </a:endParaRPr>
          </a:p>
          <a:p>
            <a:pPr hangingPunct="1">
              <a:lnSpc>
                <a:spcPct val="95000"/>
              </a:lnSpc>
              <a:buFont typeface="Arial" pitchFamily="34" charset="0"/>
              <a:buChar char="•"/>
            </a:pPr>
            <a:r>
              <a:rPr lang="en-IN" sz="2000" dirty="0">
                <a:solidFill>
                  <a:srgbClr val="000000"/>
                </a:solidFill>
                <a:latin typeface="Calibri" pitchFamily="34" charset="0"/>
              </a:rPr>
              <a:t>‘F’ grade will be awarded in three cases:</a:t>
            </a:r>
          </a:p>
          <a:p>
            <a:pPr lvl="1" hangingPunct="1">
              <a:lnSpc>
                <a:spcPct val="130000"/>
              </a:lnSpc>
              <a:spcBef>
                <a:spcPts val="475"/>
              </a:spcBef>
              <a:buFont typeface="Times New Roman" pitchFamily="18" charset="0"/>
              <a:buChar char="–"/>
            </a:pPr>
            <a:r>
              <a:rPr lang="en-US" sz="2000" b="1" dirty="0">
                <a:solidFill>
                  <a:srgbClr val="0070C0"/>
                </a:solidFill>
                <a:latin typeface="Calibri" pitchFamily="34" charset="0"/>
              </a:rPr>
              <a:t>Case I : </a:t>
            </a:r>
            <a:r>
              <a:rPr lang="en-US" sz="2000" dirty="0">
                <a:solidFill>
                  <a:srgbClr val="000000"/>
                </a:solidFill>
                <a:latin typeface="Calibri" pitchFamily="34" charset="0"/>
              </a:rPr>
              <a:t>Student </a:t>
            </a:r>
            <a:r>
              <a:rPr lang="en-US" sz="2000" b="1" dirty="0">
                <a:solidFill>
                  <a:srgbClr val="0070C0"/>
                </a:solidFill>
                <a:latin typeface="Calibri" pitchFamily="34" charset="0"/>
              </a:rPr>
              <a:t>does not satisfy the attendance requirements </a:t>
            </a:r>
            <a:r>
              <a:rPr lang="en-US" sz="2000" dirty="0">
                <a:solidFill>
                  <a:srgbClr val="000000"/>
                </a:solidFill>
                <a:latin typeface="Calibri" pitchFamily="34" charset="0"/>
              </a:rPr>
              <a:t>for being eligible to appear in the End Term examination. </a:t>
            </a:r>
          </a:p>
          <a:p>
            <a:pPr marL="403225" lvl="1" indent="0" hangingPunct="1">
              <a:lnSpc>
                <a:spcPct val="130000"/>
              </a:lnSpc>
              <a:spcBef>
                <a:spcPts val="475"/>
              </a:spcBef>
            </a:pPr>
            <a:r>
              <a:rPr lang="en-US" sz="2000" dirty="0">
                <a:solidFill>
                  <a:srgbClr val="000000"/>
                </a:solidFill>
                <a:latin typeface="Calibri" pitchFamily="34" charset="0"/>
              </a:rPr>
              <a:t>	or</a:t>
            </a:r>
          </a:p>
          <a:p>
            <a:pPr lvl="1" hangingPunct="1">
              <a:lnSpc>
                <a:spcPct val="130000"/>
              </a:lnSpc>
              <a:spcBef>
                <a:spcPts val="475"/>
              </a:spcBef>
              <a:buFont typeface="Times New Roman" pitchFamily="18" charset="0"/>
              <a:buChar char="–"/>
            </a:pPr>
            <a:r>
              <a:rPr lang="en-IN" sz="2000" dirty="0">
                <a:solidFill>
                  <a:srgbClr val="0070C0"/>
                </a:solidFill>
                <a:latin typeface="Calibri" pitchFamily="34" charset="0"/>
              </a:rPr>
              <a:t>  </a:t>
            </a:r>
            <a:r>
              <a:rPr lang="en-IN" sz="2000" b="1" dirty="0">
                <a:solidFill>
                  <a:srgbClr val="0070C0"/>
                </a:solidFill>
                <a:latin typeface="Calibri" pitchFamily="34" charset="0"/>
              </a:rPr>
              <a:t>Case II : </a:t>
            </a:r>
            <a:r>
              <a:rPr lang="en-IN" sz="2000" dirty="0">
                <a:solidFill>
                  <a:schemeClr val="tx1"/>
                </a:solidFill>
                <a:latin typeface="Calibri" pitchFamily="34" charset="0"/>
              </a:rPr>
              <a:t>‘</a:t>
            </a:r>
            <a:r>
              <a:rPr lang="en-IN" sz="2000" b="1" dirty="0">
                <a:solidFill>
                  <a:schemeClr val="tx1"/>
                </a:solidFill>
                <a:latin typeface="Calibri" pitchFamily="34" charset="0"/>
              </a:rPr>
              <a:t>F’ </a:t>
            </a:r>
            <a:r>
              <a:rPr lang="en-IN" sz="2000" dirty="0">
                <a:solidFill>
                  <a:schemeClr val="tx1"/>
                </a:solidFill>
                <a:latin typeface="Calibri" pitchFamily="34" charset="0"/>
              </a:rPr>
              <a:t>grade awarded by the </a:t>
            </a:r>
            <a:r>
              <a:rPr lang="en-IN" sz="2000" b="1" dirty="0">
                <a:solidFill>
                  <a:srgbClr val="0070C0"/>
                </a:solidFill>
                <a:latin typeface="Calibri" pitchFamily="34" charset="0"/>
              </a:rPr>
              <a:t>Unfair Means Case (UMC) </a:t>
            </a:r>
            <a:r>
              <a:rPr lang="en-IN" sz="2000" dirty="0">
                <a:solidFill>
                  <a:schemeClr val="tx1"/>
                </a:solidFill>
                <a:latin typeface="Calibri" pitchFamily="34" charset="0"/>
              </a:rPr>
              <a:t>Board .  </a:t>
            </a:r>
            <a:endParaRPr lang="en-US" sz="2000" dirty="0">
              <a:solidFill>
                <a:schemeClr val="tx1"/>
              </a:solidFill>
              <a:latin typeface="Calibri" pitchFamily="34" charset="0"/>
            </a:endParaRPr>
          </a:p>
          <a:p>
            <a:pPr hangingPunct="1">
              <a:lnSpc>
                <a:spcPct val="95000"/>
              </a:lnSpc>
              <a:buFont typeface="Arial" pitchFamily="34" charset="0"/>
              <a:buChar char="•"/>
            </a:pPr>
            <a:endParaRPr lang="en-US" sz="2000" dirty="0">
              <a:solidFill>
                <a:srgbClr val="000000"/>
              </a:solidFill>
              <a:latin typeface="Calibri" pitchFamily="34" charset="0"/>
            </a:endParaRPr>
          </a:p>
          <a:p>
            <a:pPr hangingPunct="1">
              <a:lnSpc>
                <a:spcPct val="95000"/>
              </a:lnSpc>
              <a:buFont typeface="Arial" pitchFamily="34" charset="0"/>
              <a:buChar char="•"/>
            </a:pPr>
            <a:r>
              <a:rPr lang="en-US" sz="2000" dirty="0">
                <a:solidFill>
                  <a:srgbClr val="000000"/>
                </a:solidFill>
                <a:latin typeface="Calibri" pitchFamily="34" charset="0"/>
              </a:rPr>
              <a:t>To clear ‘F’ grade student has to re-register the course and attend classes and appear for all components of evaluation (CA, MTT and ETE). </a:t>
            </a:r>
          </a:p>
          <a:p>
            <a:pPr hangingPunct="1">
              <a:lnSpc>
                <a:spcPct val="95000"/>
              </a:lnSpc>
              <a:buFont typeface="Arial" pitchFamily="34" charset="0"/>
              <a:buChar char="•"/>
            </a:pPr>
            <a:endParaRPr lang="en-US" sz="2000" dirty="0">
              <a:solidFill>
                <a:srgbClr val="000000"/>
              </a:solidFill>
              <a:latin typeface="Calibri" pitchFamily="34" charset="0"/>
            </a:endParaRPr>
          </a:p>
          <a:p>
            <a:pPr hangingPunct="1">
              <a:lnSpc>
                <a:spcPct val="95000"/>
              </a:lnSpc>
              <a:buFont typeface="Arial" pitchFamily="34" charset="0"/>
              <a:buChar char="•"/>
            </a:pPr>
            <a:r>
              <a:rPr lang="en-US" sz="2000" dirty="0">
                <a:solidFill>
                  <a:schemeClr val="tx1"/>
                </a:solidFill>
              </a:rPr>
              <a:t>Fee is 1/10</a:t>
            </a:r>
            <a:r>
              <a:rPr lang="en-US" sz="2000" baseline="30000" dirty="0">
                <a:solidFill>
                  <a:schemeClr val="tx1"/>
                </a:solidFill>
              </a:rPr>
              <a:t>th</a:t>
            </a:r>
            <a:r>
              <a:rPr lang="en-US" sz="2000" dirty="0">
                <a:solidFill>
                  <a:schemeClr val="tx1"/>
                </a:solidFill>
              </a:rPr>
              <a:t> of total programme fee (without scholarship)</a:t>
            </a:r>
          </a:p>
          <a:p>
            <a:pPr marL="0" indent="0" hangingPunct="1">
              <a:lnSpc>
                <a:spcPct val="95000"/>
              </a:lnSpc>
            </a:pPr>
            <a:endParaRPr lang="en-US" sz="2000" dirty="0">
              <a:solidFill>
                <a:schemeClr val="tx1"/>
              </a:solidFill>
            </a:endParaRPr>
          </a:p>
          <a:p>
            <a:pPr hangingPunct="1">
              <a:lnSpc>
                <a:spcPct val="95000"/>
              </a:lnSpc>
              <a:buFont typeface="Arial" pitchFamily="34" charset="0"/>
              <a:buChar char="•"/>
            </a:pPr>
            <a:r>
              <a:rPr lang="en-US" sz="2000" dirty="0">
                <a:solidFill>
                  <a:schemeClr val="tx1"/>
                </a:solidFill>
                <a:highlight>
                  <a:srgbClr val="FFFF00"/>
                </a:highlight>
              </a:rPr>
              <a:t>F grade can never be converted to E or G</a:t>
            </a:r>
          </a:p>
          <a:p>
            <a:pPr hangingPunct="1">
              <a:lnSpc>
                <a:spcPct val="95000"/>
              </a:lnSpc>
              <a:buFont typeface="Arial" pitchFamily="34" charset="0"/>
              <a:buNone/>
            </a:pPr>
            <a:endParaRPr lang="en-IN" sz="2000" dirty="0">
              <a:solidFill>
                <a:srgbClr val="000000"/>
              </a:solidFill>
              <a:latin typeface="Calibri" pitchFamily="34" charset="0"/>
            </a:endParaRPr>
          </a:p>
          <a:p>
            <a:pPr hangingPunct="1">
              <a:lnSpc>
                <a:spcPct val="95000"/>
              </a:lnSpc>
              <a:buFont typeface="Arial" pitchFamily="34" charset="0"/>
              <a:buNone/>
            </a:pPr>
            <a:endParaRPr lang="en-IN" sz="2000" dirty="0">
              <a:solidFill>
                <a:srgbClr val="000000"/>
              </a:solidFill>
              <a:latin typeface="Calibri" pitchFamily="34" charset="0"/>
            </a:endParaRPr>
          </a:p>
        </p:txBody>
      </p:sp>
      <p:sp>
        <p:nvSpPr>
          <p:cNvPr id="3" name="Rectangle 1">
            <a:extLst>
              <a:ext uri="{FF2B5EF4-FFF2-40B4-BE49-F238E27FC236}">
                <a16:creationId xmlns:a16="http://schemas.microsoft.com/office/drawing/2014/main" id="{BA3528CB-7811-0B4B-8239-B4D7F4EA4B10}"/>
              </a:ext>
            </a:extLst>
          </p:cNvPr>
          <p:cNvSpPr>
            <a:spLocks noChangeArrowheads="1"/>
          </p:cNvSpPr>
          <p:nvPr/>
        </p:nvSpPr>
        <p:spPr bwMode="auto">
          <a:xfrm>
            <a:off x="1516424" y="133352"/>
            <a:ext cx="801846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IN" altLang="en-US" sz="4400" b="1" dirty="0">
                <a:solidFill>
                  <a:srgbClr val="3AAAAF"/>
                </a:solidFill>
                <a:latin typeface="Tw Cen MT" panose="020B0602020104020603" pitchFamily="34" charset="77"/>
              </a:rPr>
              <a:t>‘F’ GRADE</a:t>
            </a:r>
            <a:endParaRPr lang="en-IN" altLang="en-US" sz="4400" dirty="0">
              <a:solidFill>
                <a:srgbClr val="3AAAAF"/>
              </a:solidFill>
              <a:latin typeface="Tw Cen MT" panose="020B0602020104020603" pitchFamily="34" charset="77"/>
            </a:endParaRPr>
          </a:p>
        </p:txBody>
      </p:sp>
      <p:grpSp>
        <p:nvGrpSpPr>
          <p:cNvPr id="4" name="Group 3">
            <a:extLst>
              <a:ext uri="{FF2B5EF4-FFF2-40B4-BE49-F238E27FC236}">
                <a16:creationId xmlns:a16="http://schemas.microsoft.com/office/drawing/2014/main" id="{967EB2F8-1215-B34A-896A-DCB3E8B0B1B0}"/>
              </a:ext>
            </a:extLst>
          </p:cNvPr>
          <p:cNvGrpSpPr/>
          <p:nvPr/>
        </p:nvGrpSpPr>
        <p:grpSpPr>
          <a:xfrm>
            <a:off x="4808469" y="893267"/>
            <a:ext cx="1434489" cy="190500"/>
            <a:chOff x="4679586" y="878988"/>
            <a:chExt cx="1434489" cy="190500"/>
          </a:xfrm>
        </p:grpSpPr>
        <p:sp>
          <p:nvSpPr>
            <p:cNvPr id="5" name="Oval 4">
              <a:extLst>
                <a:ext uri="{FF2B5EF4-FFF2-40B4-BE49-F238E27FC236}">
                  <a16:creationId xmlns:a16="http://schemas.microsoft.com/office/drawing/2014/main" id="{E9B1751A-F4FD-8441-8B09-AE272CF1A8AD}"/>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8BB2AF86-E811-F140-B5E2-63D3D0FC75C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38AC391-CAFB-1944-BA10-A15BDF26477D}"/>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BC847C3-6D49-CD49-9136-8725A2F2EF0C}"/>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11A902AF-0E33-0347-9A5C-89E7B5B7B8A9}"/>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83257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CA37C0C-FD83-A742-8300-3C97490C5201}"/>
              </a:ext>
            </a:extLst>
          </p:cNvPr>
          <p:cNvSpPr>
            <a:spLocks noGrp="1"/>
          </p:cNvSpPr>
          <p:nvPr>
            <p:ph type="title"/>
          </p:nvPr>
        </p:nvSpPr>
        <p:spPr>
          <a:xfrm>
            <a:off x="726222" y="-125325"/>
            <a:ext cx="10058400" cy="1121688"/>
          </a:xfrm>
        </p:spPr>
        <p:txBody>
          <a:bodyPr>
            <a:normAutofit/>
          </a:bodyPr>
          <a:lstStyle/>
          <a:p>
            <a:pPr algn="ctr"/>
            <a:r>
              <a:rPr lang="en-IN" altLang="en-US" b="1" dirty="0">
                <a:solidFill>
                  <a:srgbClr val="3AAAAF"/>
                </a:solidFill>
                <a:latin typeface="Tw Cen MT" panose="020B0602020104020603" pitchFamily="34" charset="77"/>
              </a:rPr>
              <a:t>‘G’ GRADE</a:t>
            </a:r>
            <a:endParaRPr lang="en-IN" altLang="en-US" dirty="0">
              <a:solidFill>
                <a:srgbClr val="3AAAAF"/>
              </a:solidFill>
              <a:latin typeface="Tw Cen MT" panose="020B0602020104020603" pitchFamily="34" charset="77"/>
            </a:endParaRPr>
          </a:p>
        </p:txBody>
      </p:sp>
      <p:grpSp>
        <p:nvGrpSpPr>
          <p:cNvPr id="6" name="Group 5">
            <a:extLst>
              <a:ext uri="{FF2B5EF4-FFF2-40B4-BE49-F238E27FC236}">
                <a16:creationId xmlns:a16="http://schemas.microsoft.com/office/drawing/2014/main" id="{FCAB146D-EA0D-E94B-80F4-8C2C10475E70}"/>
              </a:ext>
            </a:extLst>
          </p:cNvPr>
          <p:cNvGrpSpPr/>
          <p:nvPr/>
        </p:nvGrpSpPr>
        <p:grpSpPr>
          <a:xfrm>
            <a:off x="5133486" y="805863"/>
            <a:ext cx="1434489" cy="190500"/>
            <a:chOff x="4679586" y="878988"/>
            <a:chExt cx="1434489" cy="190500"/>
          </a:xfrm>
        </p:grpSpPr>
        <p:sp>
          <p:nvSpPr>
            <p:cNvPr id="7" name="Oval 6">
              <a:extLst>
                <a:ext uri="{FF2B5EF4-FFF2-40B4-BE49-F238E27FC236}">
                  <a16:creationId xmlns:a16="http://schemas.microsoft.com/office/drawing/2014/main" id="{3721DC01-17D5-8D4A-A60B-FCD24630E02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6E9FF64-AF42-7D48-9C26-682DA5A56DA2}"/>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4FED0E2B-6414-D747-88C6-159673029765}"/>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E17DBD3-3B17-6046-A668-E48558F754C2}"/>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866D388-C14F-E846-85BC-BFA776CD36D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Rectangle 11">
            <a:extLst>
              <a:ext uri="{FF2B5EF4-FFF2-40B4-BE49-F238E27FC236}">
                <a16:creationId xmlns:a16="http://schemas.microsoft.com/office/drawing/2014/main" id="{9FC133CD-DAE3-4647-8492-CEA2CF8FD651}"/>
              </a:ext>
            </a:extLst>
          </p:cNvPr>
          <p:cNvSpPr/>
          <p:nvPr/>
        </p:nvSpPr>
        <p:spPr>
          <a:xfrm>
            <a:off x="609599" y="1645127"/>
            <a:ext cx="11244943" cy="2246769"/>
          </a:xfrm>
          <a:prstGeom prst="rect">
            <a:avLst/>
          </a:prstGeom>
        </p:spPr>
        <p:txBody>
          <a:bodyPr wrap="square">
            <a:spAutoFit/>
          </a:bodyPr>
          <a:lstStyle/>
          <a:p>
            <a:pPr marL="342900" indent="-342900" algn="just">
              <a:buFont typeface="Arial" panose="020B0604020202020204" pitchFamily="34" charset="0"/>
              <a:buChar char="•"/>
            </a:pPr>
            <a:r>
              <a:rPr lang="en-US" sz="2000" b="1" dirty="0">
                <a:solidFill>
                  <a:srgbClr val="0070C0"/>
                </a:solidFill>
                <a:latin typeface="Calibri" pitchFamily="34" charset="0"/>
              </a:rPr>
              <a:t>Case I : </a:t>
            </a:r>
            <a:r>
              <a:rPr lang="en-US" sz="2000" dirty="0"/>
              <a:t>When student is not able of meet the passing criteria after giving the 5 Reappear chances. </a:t>
            </a:r>
          </a:p>
          <a:p>
            <a:pPr algn="just"/>
            <a:endParaRPr lang="en-US" sz="2000" dirty="0"/>
          </a:p>
          <a:p>
            <a:pPr marL="342900" indent="-342900" algn="just">
              <a:buFont typeface="Arial" panose="020B0604020202020204" pitchFamily="34" charset="0"/>
              <a:buChar char="•"/>
            </a:pPr>
            <a:r>
              <a:rPr lang="en-US" sz="2000" b="1" dirty="0">
                <a:solidFill>
                  <a:srgbClr val="0070C0"/>
                </a:solidFill>
                <a:latin typeface="Calibri" pitchFamily="34" charset="0"/>
              </a:rPr>
              <a:t>Case II </a:t>
            </a:r>
            <a:r>
              <a:rPr lang="en-US" sz="2000" dirty="0">
                <a:solidFill>
                  <a:srgbClr val="0070C0"/>
                </a:solidFill>
                <a:latin typeface="Calibri" pitchFamily="34" charset="0"/>
              </a:rPr>
              <a:t>: </a:t>
            </a:r>
            <a:r>
              <a:rPr lang="en-US" sz="2000" dirty="0">
                <a:latin typeface="Calibri" pitchFamily="34" charset="0"/>
              </a:rPr>
              <a:t>Student voluntarily converts E grade to G grade</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a:t>Passing criteria in G grade is 40% and Fee is 1/10</a:t>
            </a:r>
            <a:r>
              <a:rPr lang="en-US" sz="2000" baseline="30000" dirty="0"/>
              <a:t>th</a:t>
            </a:r>
            <a:r>
              <a:rPr lang="en-US" sz="2000" dirty="0"/>
              <a:t> of total programme fee (without scholarship)</a:t>
            </a:r>
          </a:p>
          <a:p>
            <a:pPr marL="342900" indent="-342900" algn="just">
              <a:buFont typeface="Arial" panose="020B0604020202020204" pitchFamily="34" charset="0"/>
              <a:buChar char="•"/>
            </a:pPr>
            <a:endParaRPr lang="en-US" sz="2000" dirty="0"/>
          </a:p>
          <a:p>
            <a:pPr marL="342900" indent="-342900" algn="just">
              <a:buFont typeface="Arial" panose="020B0604020202020204" pitchFamily="34" charset="0"/>
              <a:buChar char="•"/>
            </a:pPr>
            <a:r>
              <a:rPr lang="en-US" sz="2000" dirty="0"/>
              <a:t>Attending classes is optional.</a:t>
            </a:r>
          </a:p>
        </p:txBody>
      </p:sp>
    </p:spTree>
    <p:extLst>
      <p:ext uri="{BB962C8B-B14F-4D97-AF65-F5344CB8AC3E}">
        <p14:creationId xmlns:p14="http://schemas.microsoft.com/office/powerpoint/2010/main" val="437295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ACAABBC-B5B3-8341-8446-397C817BF224}"/>
              </a:ext>
            </a:extLst>
          </p:cNvPr>
          <p:cNvSpPr>
            <a:spLocks noChangeArrowheads="1"/>
          </p:cNvSpPr>
          <p:nvPr/>
        </p:nvSpPr>
        <p:spPr bwMode="auto">
          <a:xfrm>
            <a:off x="812800" y="1774826"/>
            <a:ext cx="10769600" cy="4557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hangingPunct="0">
              <a:lnSpc>
                <a:spcPct val="93000"/>
              </a:lnSpc>
              <a:buClr>
                <a:srgbClr val="000000"/>
              </a:buClr>
              <a:buSzPct val="100000"/>
              <a:buFont typeface="Times New Roman" pitchFamily="18" charset="0"/>
              <a:buNone/>
            </a:pPr>
            <a:endParaRPr lang="en-IN" altLang="en-US" sz="2400" dirty="0">
              <a:solidFill>
                <a:schemeClr val="tx1"/>
              </a:solidFill>
              <a:latin typeface="Calibri" pitchFamily="34" charset="0"/>
            </a:endParaRPr>
          </a:p>
          <a:p>
            <a:pPr algn="just" hangingPunct="0">
              <a:lnSpc>
                <a:spcPct val="93000"/>
              </a:lnSpc>
              <a:buClr>
                <a:srgbClr val="000000"/>
              </a:buClr>
              <a:buSzPct val="100000"/>
              <a:buFont typeface="Times New Roman" pitchFamily="18" charset="0"/>
              <a:buNone/>
            </a:pPr>
            <a:r>
              <a:rPr lang="en-IN" altLang="en-US" sz="2400" dirty="0">
                <a:solidFill>
                  <a:schemeClr val="tx1"/>
                </a:solidFill>
                <a:latin typeface="Calibri" pitchFamily="34" charset="0"/>
              </a:rPr>
              <a:t>In case a student after obtaining the Pass Grade, wants to improve his result, he will have two options: </a:t>
            </a:r>
          </a:p>
          <a:p>
            <a:pPr algn="just" hangingPunct="0">
              <a:lnSpc>
                <a:spcPct val="93000"/>
              </a:lnSpc>
              <a:buClr>
                <a:srgbClr val="000000"/>
              </a:buClr>
              <a:buSzPct val="100000"/>
              <a:buFont typeface="Times New Roman" pitchFamily="18" charset="0"/>
              <a:buNone/>
            </a:pPr>
            <a:endParaRPr lang="en-IN" altLang="en-US" sz="2400" b="1" dirty="0">
              <a:solidFill>
                <a:schemeClr val="tx1"/>
              </a:solidFill>
              <a:latin typeface="Calibri" pitchFamily="34" charset="0"/>
            </a:endParaRPr>
          </a:p>
          <a:p>
            <a:pPr algn="just" hangingPunct="0">
              <a:lnSpc>
                <a:spcPct val="93000"/>
              </a:lnSpc>
              <a:buClr>
                <a:srgbClr val="000000"/>
              </a:buClr>
              <a:buSzPct val="100000"/>
              <a:buFont typeface="Times New Roman" pitchFamily="18" charset="0"/>
              <a:buNone/>
            </a:pPr>
            <a:r>
              <a:rPr lang="en-IN" altLang="en-US" sz="2400" b="1" dirty="0">
                <a:solidFill>
                  <a:schemeClr val="tx1"/>
                </a:solidFill>
                <a:latin typeface="Calibri" pitchFamily="34" charset="0"/>
              </a:rPr>
              <a:t>Option 1: Reappear for the course</a:t>
            </a:r>
          </a:p>
          <a:p>
            <a:pPr algn="just" hangingPunct="0">
              <a:lnSpc>
                <a:spcPct val="93000"/>
              </a:lnSpc>
              <a:buClr>
                <a:srgbClr val="000000"/>
              </a:buClr>
              <a:buSzPct val="100000"/>
              <a:buFont typeface="Times New Roman" pitchFamily="18" charset="0"/>
              <a:buNone/>
            </a:pPr>
            <a:endParaRPr lang="en-IN" altLang="en-US" sz="2400" b="1" dirty="0">
              <a:solidFill>
                <a:schemeClr val="tx1"/>
              </a:solidFill>
              <a:latin typeface="Calibri" pitchFamily="34" charset="0"/>
            </a:endParaRPr>
          </a:p>
          <a:p>
            <a:pPr algn="just" hangingPunct="0">
              <a:lnSpc>
                <a:spcPct val="93000"/>
              </a:lnSpc>
              <a:buClr>
                <a:srgbClr val="000000"/>
              </a:buClr>
              <a:buSzPct val="100000"/>
              <a:buFont typeface="Times New Roman" pitchFamily="18" charset="0"/>
              <a:buNone/>
            </a:pPr>
            <a:r>
              <a:rPr lang="en-IN" altLang="en-US" sz="2400" b="1" dirty="0">
                <a:solidFill>
                  <a:schemeClr val="tx1"/>
                </a:solidFill>
                <a:latin typeface="Calibri" pitchFamily="34" charset="0"/>
              </a:rPr>
              <a:t>Option2: Re-register the course </a:t>
            </a:r>
            <a:endParaRPr lang="en-IN" altLang="en-US" sz="2400" dirty="0">
              <a:solidFill>
                <a:schemeClr val="tx1"/>
              </a:solidFill>
              <a:latin typeface="Calibri" pitchFamily="34" charset="0"/>
            </a:endParaRPr>
          </a:p>
          <a:p>
            <a:pPr algn="just" hangingPunct="0">
              <a:lnSpc>
                <a:spcPct val="93000"/>
              </a:lnSpc>
              <a:buClr>
                <a:srgbClr val="000000"/>
              </a:buClr>
              <a:buSzPct val="100000"/>
              <a:buFont typeface="Times New Roman" pitchFamily="18" charset="0"/>
              <a:buNone/>
            </a:pPr>
            <a:r>
              <a:rPr lang="en-IN" altLang="en-US" sz="2400" dirty="0">
                <a:solidFill>
                  <a:schemeClr val="tx1"/>
                </a:solidFill>
                <a:latin typeface="Calibri" pitchFamily="34" charset="0"/>
              </a:rPr>
              <a:t>                                                                          </a:t>
            </a:r>
          </a:p>
          <a:p>
            <a:pPr algn="just" hangingPunct="0">
              <a:lnSpc>
                <a:spcPct val="93000"/>
              </a:lnSpc>
              <a:buClr>
                <a:srgbClr val="000000"/>
              </a:buClr>
              <a:buSzPct val="100000"/>
              <a:buFont typeface="Times New Roman" pitchFamily="18" charset="0"/>
              <a:buNone/>
            </a:pPr>
            <a:endParaRPr lang="en-IN" altLang="en-US" sz="2400" dirty="0">
              <a:solidFill>
                <a:schemeClr val="tx1"/>
              </a:solidFill>
              <a:latin typeface="Calibri" pitchFamily="34" charset="0"/>
            </a:endParaRPr>
          </a:p>
          <a:p>
            <a:pPr algn="just" hangingPunct="0">
              <a:lnSpc>
                <a:spcPct val="93000"/>
              </a:lnSpc>
              <a:buClr>
                <a:srgbClr val="000000"/>
              </a:buClr>
              <a:buSzPct val="100000"/>
              <a:buFont typeface="Times New Roman" pitchFamily="18" charset="0"/>
              <a:buNone/>
            </a:pPr>
            <a:endParaRPr lang="en-IN" altLang="en-US" sz="2400" dirty="0">
              <a:solidFill>
                <a:schemeClr val="tx1"/>
              </a:solidFill>
              <a:latin typeface="Calibri" pitchFamily="34" charset="0"/>
            </a:endParaRPr>
          </a:p>
          <a:p>
            <a:pPr algn="just" hangingPunct="0">
              <a:lnSpc>
                <a:spcPct val="93000"/>
              </a:lnSpc>
              <a:buClr>
                <a:srgbClr val="000000"/>
              </a:buClr>
              <a:buSzPct val="100000"/>
              <a:buFont typeface="Times New Roman" pitchFamily="18" charset="0"/>
              <a:buNone/>
            </a:pPr>
            <a:endParaRPr lang="en-IN" altLang="en-US" sz="2400" dirty="0">
              <a:solidFill>
                <a:schemeClr val="tx1"/>
              </a:solidFill>
              <a:latin typeface="Calibri" pitchFamily="34" charset="0"/>
            </a:endParaRPr>
          </a:p>
          <a:p>
            <a:pPr algn="just" hangingPunct="0">
              <a:lnSpc>
                <a:spcPct val="93000"/>
              </a:lnSpc>
              <a:buClr>
                <a:srgbClr val="000000"/>
              </a:buClr>
              <a:buSzPct val="100000"/>
              <a:buFont typeface="Times New Roman" pitchFamily="18" charset="0"/>
              <a:buNone/>
            </a:pPr>
            <a:endParaRPr lang="en-IN" altLang="en-US" sz="2400" dirty="0">
              <a:solidFill>
                <a:schemeClr val="tx1"/>
              </a:solidFill>
              <a:latin typeface="Calibri" pitchFamily="34" charset="0"/>
            </a:endParaRPr>
          </a:p>
          <a:p>
            <a:pPr algn="just" hangingPunct="0">
              <a:lnSpc>
                <a:spcPct val="93000"/>
              </a:lnSpc>
              <a:buClr>
                <a:srgbClr val="000000"/>
              </a:buClr>
              <a:buSzPct val="100000"/>
              <a:buFont typeface="Times New Roman" pitchFamily="18" charset="0"/>
              <a:buNone/>
            </a:pPr>
            <a:endParaRPr lang="en-IN" altLang="en-US" sz="2400" dirty="0">
              <a:solidFill>
                <a:schemeClr val="tx1"/>
              </a:solidFill>
              <a:latin typeface="Calibri" pitchFamily="34" charset="0"/>
            </a:endParaRPr>
          </a:p>
        </p:txBody>
      </p:sp>
      <p:sp>
        <p:nvSpPr>
          <p:cNvPr id="5" name="Title 2">
            <a:extLst>
              <a:ext uri="{FF2B5EF4-FFF2-40B4-BE49-F238E27FC236}">
                <a16:creationId xmlns:a16="http://schemas.microsoft.com/office/drawing/2014/main" id="{2BEFAD1F-A89C-5F45-9F88-0968D8137A07}"/>
              </a:ext>
            </a:extLst>
          </p:cNvPr>
          <p:cNvSpPr>
            <a:spLocks noGrp="1"/>
          </p:cNvSpPr>
          <p:nvPr>
            <p:ph type="title"/>
          </p:nvPr>
        </p:nvSpPr>
        <p:spPr>
          <a:xfrm>
            <a:off x="1066800" y="-161544"/>
            <a:ext cx="10058400" cy="1121688"/>
          </a:xfrm>
        </p:spPr>
        <p:txBody>
          <a:bodyPr>
            <a:normAutofit/>
          </a:bodyPr>
          <a:lstStyle/>
          <a:p>
            <a:pPr algn="ctr"/>
            <a:r>
              <a:rPr lang="en-IN" altLang="en-US" b="1" dirty="0">
                <a:solidFill>
                  <a:srgbClr val="3AAAAF"/>
                </a:solidFill>
                <a:latin typeface="Tw Cen MT" panose="020B0602020104020603" pitchFamily="34" charset="77"/>
              </a:rPr>
              <a:t>Improvement Exam</a:t>
            </a:r>
            <a:endParaRPr lang="en-IN" altLang="en-US" dirty="0">
              <a:solidFill>
                <a:srgbClr val="3AAAAF"/>
              </a:solidFill>
              <a:latin typeface="Tw Cen MT" panose="020B0602020104020603" pitchFamily="34" charset="77"/>
            </a:endParaRPr>
          </a:p>
        </p:txBody>
      </p:sp>
      <p:grpSp>
        <p:nvGrpSpPr>
          <p:cNvPr id="6" name="Group 5">
            <a:extLst>
              <a:ext uri="{FF2B5EF4-FFF2-40B4-BE49-F238E27FC236}">
                <a16:creationId xmlns:a16="http://schemas.microsoft.com/office/drawing/2014/main" id="{79056A60-133F-CE4C-8667-5E990F538E79}"/>
              </a:ext>
            </a:extLst>
          </p:cNvPr>
          <p:cNvGrpSpPr/>
          <p:nvPr/>
        </p:nvGrpSpPr>
        <p:grpSpPr>
          <a:xfrm>
            <a:off x="5133486" y="805863"/>
            <a:ext cx="1434489" cy="190500"/>
            <a:chOff x="4679586" y="878988"/>
            <a:chExt cx="1434489" cy="190500"/>
          </a:xfrm>
        </p:grpSpPr>
        <p:sp>
          <p:nvSpPr>
            <p:cNvPr id="7" name="Oval 6">
              <a:extLst>
                <a:ext uri="{FF2B5EF4-FFF2-40B4-BE49-F238E27FC236}">
                  <a16:creationId xmlns:a16="http://schemas.microsoft.com/office/drawing/2014/main" id="{8A2704EE-2FAD-FA4B-A984-699D4FB07B23}"/>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88D16E6-4D1F-C34C-91EF-900659C1F629}"/>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C6F46E1-420B-9048-B3D2-4B7C5EB49FFB}"/>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FDD45C0A-6DF3-A748-8C39-4AC650888127}"/>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FE98291F-D2A5-2A44-B9C4-8472F06969AD}"/>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375091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650F189D-CD7F-CF4D-911A-1FD0B0E00A10}"/>
              </a:ext>
            </a:extLst>
          </p:cNvPr>
          <p:cNvSpPr/>
          <p:nvPr/>
        </p:nvSpPr>
        <p:spPr>
          <a:xfrm>
            <a:off x="1806543" y="5092700"/>
            <a:ext cx="506412" cy="660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12" name="Oval 11">
            <a:extLst>
              <a:ext uri="{FF2B5EF4-FFF2-40B4-BE49-F238E27FC236}">
                <a16:creationId xmlns:a16="http://schemas.microsoft.com/office/drawing/2014/main" id="{6F4DCA0E-BA1D-8244-A314-143279A85134}"/>
              </a:ext>
            </a:extLst>
          </p:cNvPr>
          <p:cNvSpPr/>
          <p:nvPr/>
        </p:nvSpPr>
        <p:spPr>
          <a:xfrm>
            <a:off x="1637053" y="3883025"/>
            <a:ext cx="519112" cy="5762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 name="Oval 3">
            <a:extLst>
              <a:ext uri="{FF2B5EF4-FFF2-40B4-BE49-F238E27FC236}">
                <a16:creationId xmlns:a16="http://schemas.microsoft.com/office/drawing/2014/main" id="{AD431A34-F478-1641-9E13-C9513D5BC720}"/>
              </a:ext>
            </a:extLst>
          </p:cNvPr>
          <p:cNvSpPr/>
          <p:nvPr/>
        </p:nvSpPr>
        <p:spPr>
          <a:xfrm>
            <a:off x="1716088" y="2419350"/>
            <a:ext cx="633412" cy="5905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IN"/>
          </a:p>
        </p:txBody>
      </p:sp>
      <p:sp>
        <p:nvSpPr>
          <p:cNvPr id="45060" name="Rectangle 1">
            <a:extLst>
              <a:ext uri="{FF2B5EF4-FFF2-40B4-BE49-F238E27FC236}">
                <a16:creationId xmlns:a16="http://schemas.microsoft.com/office/drawing/2014/main" id="{566852E7-8B03-924E-A32B-295A3A9C8708}"/>
              </a:ext>
            </a:extLst>
          </p:cNvPr>
          <p:cNvSpPr>
            <a:spLocks noChangeArrowheads="1"/>
          </p:cNvSpPr>
          <p:nvPr/>
        </p:nvSpPr>
        <p:spPr bwMode="auto">
          <a:xfrm>
            <a:off x="1631156" y="123826"/>
            <a:ext cx="801846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IN" altLang="en-US" sz="4400" b="1" dirty="0">
                <a:solidFill>
                  <a:srgbClr val="3AAAAF"/>
                </a:solidFill>
                <a:latin typeface="Tw Cen MT" panose="020B0602020104020603" pitchFamily="34" charset="77"/>
              </a:rPr>
              <a:t>Nomenclature of Term IDs</a:t>
            </a:r>
            <a:endParaRPr lang="en-IN" altLang="en-US" sz="4400" dirty="0">
              <a:solidFill>
                <a:srgbClr val="3AAAAF"/>
              </a:solidFill>
              <a:latin typeface="Tw Cen MT" panose="020B0602020104020603" pitchFamily="34" charset="77"/>
            </a:endParaRPr>
          </a:p>
        </p:txBody>
      </p:sp>
      <p:sp>
        <p:nvSpPr>
          <p:cNvPr id="3" name="TextBox 2">
            <a:extLst>
              <a:ext uri="{FF2B5EF4-FFF2-40B4-BE49-F238E27FC236}">
                <a16:creationId xmlns:a16="http://schemas.microsoft.com/office/drawing/2014/main" id="{8C137E6B-8CB7-1343-AFE3-A579F6E5F222}"/>
              </a:ext>
            </a:extLst>
          </p:cNvPr>
          <p:cNvSpPr txBox="1"/>
          <p:nvPr/>
        </p:nvSpPr>
        <p:spPr>
          <a:xfrm>
            <a:off x="633413" y="1871663"/>
            <a:ext cx="10987087" cy="1200329"/>
          </a:xfrm>
          <a:prstGeom prst="rect">
            <a:avLst/>
          </a:prstGeom>
          <a:noFill/>
        </p:spPr>
        <p:txBody>
          <a:bodyPr>
            <a:spAutoFit/>
          </a:bodyPr>
          <a:lstStyle/>
          <a:p>
            <a:pPr>
              <a:defRPr/>
            </a:pPr>
            <a:endParaRPr lang="en-IN" dirty="0"/>
          </a:p>
          <a:p>
            <a:pPr>
              <a:defRPr/>
            </a:pPr>
            <a:endParaRPr lang="en-IN" dirty="0"/>
          </a:p>
          <a:p>
            <a:pPr>
              <a:defRPr/>
            </a:pPr>
            <a:r>
              <a:rPr lang="en-IN" sz="3600" b="1" dirty="0">
                <a:latin typeface="+mn-lt"/>
                <a:cs typeface="+mn-cs"/>
              </a:rPr>
              <a:t>1718 W </a:t>
            </a:r>
          </a:p>
        </p:txBody>
      </p:sp>
      <p:cxnSp>
        <p:nvCxnSpPr>
          <p:cNvPr id="7" name="Straight Arrow Connector 6">
            <a:extLst>
              <a:ext uri="{FF2B5EF4-FFF2-40B4-BE49-F238E27FC236}">
                <a16:creationId xmlns:a16="http://schemas.microsoft.com/office/drawing/2014/main" id="{3656D609-53F0-6748-AA72-D9F60BB7ECAF}"/>
              </a:ext>
            </a:extLst>
          </p:cNvPr>
          <p:cNvCxnSpPr/>
          <p:nvPr/>
        </p:nvCxnSpPr>
        <p:spPr>
          <a:xfrm flipV="1">
            <a:off x="2546350" y="2757488"/>
            <a:ext cx="2166938" cy="41275"/>
          </a:xfrm>
          <a:prstGeom prst="straightConnector1">
            <a:avLst/>
          </a:prstGeom>
          <a:ln w="53975">
            <a:tailEnd type="arrow"/>
          </a:ln>
        </p:spPr>
        <p:style>
          <a:lnRef idx="3">
            <a:schemeClr val="accent1"/>
          </a:lnRef>
          <a:fillRef idx="0">
            <a:schemeClr val="accent1"/>
          </a:fillRef>
          <a:effectRef idx="2">
            <a:schemeClr val="accent1"/>
          </a:effectRef>
          <a:fontRef idx="minor">
            <a:schemeClr val="tx1"/>
          </a:fontRef>
        </p:style>
      </p:cxnSp>
      <p:sp>
        <p:nvSpPr>
          <p:cNvPr id="45063" name="TextBox 8">
            <a:extLst>
              <a:ext uri="{FF2B5EF4-FFF2-40B4-BE49-F238E27FC236}">
                <a16:creationId xmlns:a16="http://schemas.microsoft.com/office/drawing/2014/main" id="{2BA416EF-BE62-454C-9768-F5512CF45E80}"/>
              </a:ext>
            </a:extLst>
          </p:cNvPr>
          <p:cNvSpPr txBox="1">
            <a:spLocks noChangeArrowheads="1"/>
          </p:cNvSpPr>
          <p:nvPr/>
        </p:nvSpPr>
        <p:spPr bwMode="auto">
          <a:xfrm>
            <a:off x="4979988" y="2560638"/>
            <a:ext cx="573881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2000" b="1"/>
              <a:t>Registration of course  as Backlog in Summer Term</a:t>
            </a:r>
          </a:p>
        </p:txBody>
      </p:sp>
      <p:sp>
        <p:nvSpPr>
          <p:cNvPr id="11" name="Rectangle 10">
            <a:extLst>
              <a:ext uri="{FF2B5EF4-FFF2-40B4-BE49-F238E27FC236}">
                <a16:creationId xmlns:a16="http://schemas.microsoft.com/office/drawing/2014/main" id="{9D920EE2-B132-0247-9737-BE6AD82B078C}"/>
              </a:ext>
            </a:extLst>
          </p:cNvPr>
          <p:cNvSpPr/>
          <p:nvPr/>
        </p:nvSpPr>
        <p:spPr>
          <a:xfrm>
            <a:off x="633413" y="3821113"/>
            <a:ext cx="1995487" cy="646112"/>
          </a:xfrm>
          <a:prstGeom prst="rect">
            <a:avLst/>
          </a:prstGeom>
        </p:spPr>
        <p:txBody>
          <a:bodyPr>
            <a:spAutoFit/>
          </a:bodyPr>
          <a:lstStyle/>
          <a:p>
            <a:pPr>
              <a:defRPr/>
            </a:pPr>
            <a:r>
              <a:rPr lang="en-IN" sz="3600" b="1" dirty="0">
                <a:latin typeface="+mn-lt"/>
                <a:cs typeface="+mn-cs"/>
              </a:rPr>
              <a:t>1718 S</a:t>
            </a:r>
            <a:r>
              <a:rPr lang="en-IN" b="1" dirty="0"/>
              <a:t> </a:t>
            </a:r>
          </a:p>
        </p:txBody>
      </p:sp>
      <p:sp>
        <p:nvSpPr>
          <p:cNvPr id="13" name="Rectangle 12">
            <a:extLst>
              <a:ext uri="{FF2B5EF4-FFF2-40B4-BE49-F238E27FC236}">
                <a16:creationId xmlns:a16="http://schemas.microsoft.com/office/drawing/2014/main" id="{6FBD22C9-6A80-DE47-BA60-EA46B2B74D25}"/>
              </a:ext>
            </a:extLst>
          </p:cNvPr>
          <p:cNvSpPr/>
          <p:nvPr/>
        </p:nvSpPr>
        <p:spPr>
          <a:xfrm>
            <a:off x="804863" y="5114925"/>
            <a:ext cx="1749425" cy="646113"/>
          </a:xfrm>
          <a:prstGeom prst="rect">
            <a:avLst/>
          </a:prstGeom>
        </p:spPr>
        <p:txBody>
          <a:bodyPr wrap="none">
            <a:spAutoFit/>
          </a:bodyPr>
          <a:lstStyle/>
          <a:p>
            <a:pPr>
              <a:defRPr/>
            </a:pPr>
            <a:r>
              <a:rPr lang="en-IN" sz="3600" b="1" dirty="0">
                <a:latin typeface="+mn-lt"/>
                <a:cs typeface="+mn-cs"/>
              </a:rPr>
              <a:t>1718 T </a:t>
            </a:r>
          </a:p>
        </p:txBody>
      </p:sp>
      <p:cxnSp>
        <p:nvCxnSpPr>
          <p:cNvPr id="14" name="Straight Arrow Connector 13">
            <a:extLst>
              <a:ext uri="{FF2B5EF4-FFF2-40B4-BE49-F238E27FC236}">
                <a16:creationId xmlns:a16="http://schemas.microsoft.com/office/drawing/2014/main" id="{D027917F-FAE5-954D-B3A3-579BB987A1D2}"/>
              </a:ext>
            </a:extLst>
          </p:cNvPr>
          <p:cNvCxnSpPr/>
          <p:nvPr/>
        </p:nvCxnSpPr>
        <p:spPr>
          <a:xfrm flipV="1">
            <a:off x="2628900" y="4246563"/>
            <a:ext cx="2165350" cy="41275"/>
          </a:xfrm>
          <a:prstGeom prst="straightConnector1">
            <a:avLst/>
          </a:prstGeom>
          <a:ln w="53975">
            <a:tailEnd type="arrow"/>
          </a:ln>
        </p:spPr>
        <p:style>
          <a:lnRef idx="3">
            <a:schemeClr val="accent1"/>
          </a:lnRef>
          <a:fillRef idx="0">
            <a:schemeClr val="accent1"/>
          </a:fillRef>
          <a:effectRef idx="2">
            <a:schemeClr val="accent1"/>
          </a:effectRef>
          <a:fontRef idx="minor">
            <a:schemeClr val="tx1"/>
          </a:fontRef>
        </p:style>
      </p:cxnSp>
      <p:cxnSp>
        <p:nvCxnSpPr>
          <p:cNvPr id="15" name="Straight Arrow Connector 14">
            <a:extLst>
              <a:ext uri="{FF2B5EF4-FFF2-40B4-BE49-F238E27FC236}">
                <a16:creationId xmlns:a16="http://schemas.microsoft.com/office/drawing/2014/main" id="{C99A385C-468C-5143-877B-970092925B5D}"/>
              </a:ext>
            </a:extLst>
          </p:cNvPr>
          <p:cNvCxnSpPr/>
          <p:nvPr/>
        </p:nvCxnSpPr>
        <p:spPr>
          <a:xfrm flipV="1">
            <a:off x="2752725" y="5481638"/>
            <a:ext cx="2166938" cy="42862"/>
          </a:xfrm>
          <a:prstGeom prst="straightConnector1">
            <a:avLst/>
          </a:prstGeom>
          <a:ln w="53975">
            <a:tailEnd type="arrow"/>
          </a:ln>
        </p:spPr>
        <p:style>
          <a:lnRef idx="3">
            <a:schemeClr val="accent1"/>
          </a:lnRef>
          <a:fillRef idx="0">
            <a:schemeClr val="accent1"/>
          </a:fillRef>
          <a:effectRef idx="2">
            <a:schemeClr val="accent1"/>
          </a:effectRef>
          <a:fontRef idx="minor">
            <a:schemeClr val="tx1"/>
          </a:fontRef>
        </p:style>
      </p:cxnSp>
      <p:sp>
        <p:nvSpPr>
          <p:cNvPr id="45068" name="Rectangle 15">
            <a:extLst>
              <a:ext uri="{FF2B5EF4-FFF2-40B4-BE49-F238E27FC236}">
                <a16:creationId xmlns:a16="http://schemas.microsoft.com/office/drawing/2014/main" id="{56E972F5-EC68-CE4C-9532-49EECE7C5F8B}"/>
              </a:ext>
            </a:extLst>
          </p:cNvPr>
          <p:cNvSpPr>
            <a:spLocks noChangeArrowheads="1"/>
          </p:cNvSpPr>
          <p:nvPr/>
        </p:nvSpPr>
        <p:spPr bwMode="auto">
          <a:xfrm>
            <a:off x="5111750" y="4032250"/>
            <a:ext cx="57467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2000" b="1"/>
              <a:t>Registration of course as Backlog in 1st Term</a:t>
            </a:r>
          </a:p>
        </p:txBody>
      </p:sp>
      <p:sp>
        <p:nvSpPr>
          <p:cNvPr id="45069" name="Rectangle 16">
            <a:extLst>
              <a:ext uri="{FF2B5EF4-FFF2-40B4-BE49-F238E27FC236}">
                <a16:creationId xmlns:a16="http://schemas.microsoft.com/office/drawing/2014/main" id="{3E2C982C-C883-A046-A6E8-08B0705CA24F}"/>
              </a:ext>
            </a:extLst>
          </p:cNvPr>
          <p:cNvSpPr>
            <a:spLocks noChangeArrowheads="1"/>
          </p:cNvSpPr>
          <p:nvPr/>
        </p:nvSpPr>
        <p:spPr bwMode="auto">
          <a:xfrm>
            <a:off x="5237163" y="5368925"/>
            <a:ext cx="52720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b="1"/>
              <a:t>Registration of course as Backlog in 2nd Term</a:t>
            </a:r>
          </a:p>
        </p:txBody>
      </p:sp>
      <p:grpSp>
        <p:nvGrpSpPr>
          <p:cNvPr id="16" name="Group 15">
            <a:extLst>
              <a:ext uri="{FF2B5EF4-FFF2-40B4-BE49-F238E27FC236}">
                <a16:creationId xmlns:a16="http://schemas.microsoft.com/office/drawing/2014/main" id="{1D4647D7-4AA4-A749-A571-B25C4491AFA2}"/>
              </a:ext>
            </a:extLst>
          </p:cNvPr>
          <p:cNvGrpSpPr/>
          <p:nvPr/>
        </p:nvGrpSpPr>
        <p:grpSpPr>
          <a:xfrm>
            <a:off x="4661511" y="858841"/>
            <a:ext cx="1434489" cy="190500"/>
            <a:chOff x="4679586" y="878988"/>
            <a:chExt cx="1434489" cy="190500"/>
          </a:xfrm>
        </p:grpSpPr>
        <p:sp>
          <p:nvSpPr>
            <p:cNvPr id="17" name="Oval 16">
              <a:extLst>
                <a:ext uri="{FF2B5EF4-FFF2-40B4-BE49-F238E27FC236}">
                  <a16:creationId xmlns:a16="http://schemas.microsoft.com/office/drawing/2014/main" id="{62274973-DFEE-3142-92D6-EAD66054292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4849ABF3-A84A-EA44-B789-FA24EB9624A7}"/>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Oval 19">
              <a:extLst>
                <a:ext uri="{FF2B5EF4-FFF2-40B4-BE49-F238E27FC236}">
                  <a16:creationId xmlns:a16="http://schemas.microsoft.com/office/drawing/2014/main" id="{EEDA37DD-A605-7348-ABD9-00DB5A764339}"/>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Oval 20">
              <a:extLst>
                <a:ext uri="{FF2B5EF4-FFF2-40B4-BE49-F238E27FC236}">
                  <a16:creationId xmlns:a16="http://schemas.microsoft.com/office/drawing/2014/main" id="{E13C88C5-0BE2-AC4A-B177-B16565C93C81}"/>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Oval 21">
              <a:extLst>
                <a:ext uri="{FF2B5EF4-FFF2-40B4-BE49-F238E27FC236}">
                  <a16:creationId xmlns:a16="http://schemas.microsoft.com/office/drawing/2014/main" id="{C137F12C-EE8A-0D4E-8BCD-20275A60E9E1}"/>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459457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31A6BB90-CB58-4B45-A7C6-C1E0E2F144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996" y="1770434"/>
            <a:ext cx="10636008" cy="5087566"/>
          </a:xfrm>
          <a:prstGeom prst="rect">
            <a:avLst/>
          </a:prstGeom>
        </p:spPr>
      </p:pic>
      <p:sp>
        <p:nvSpPr>
          <p:cNvPr id="4" name="Rectangle 1">
            <a:extLst>
              <a:ext uri="{FF2B5EF4-FFF2-40B4-BE49-F238E27FC236}">
                <a16:creationId xmlns:a16="http://schemas.microsoft.com/office/drawing/2014/main" id="{32FAAB37-B5D4-C94B-A883-41AC1DEA5C1F}"/>
              </a:ext>
            </a:extLst>
          </p:cNvPr>
          <p:cNvSpPr>
            <a:spLocks noChangeArrowheads="1"/>
          </p:cNvSpPr>
          <p:nvPr/>
        </p:nvSpPr>
        <p:spPr bwMode="auto">
          <a:xfrm>
            <a:off x="1631156" y="123826"/>
            <a:ext cx="801846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IN" altLang="en-US" sz="4400" b="1" dirty="0">
                <a:solidFill>
                  <a:srgbClr val="3AAAAF"/>
                </a:solidFill>
                <a:latin typeface="Tw Cen MT" panose="020B0602020104020603" pitchFamily="34" charset="77"/>
              </a:rPr>
              <a:t>Nomenclature of Term IDs</a:t>
            </a:r>
            <a:endParaRPr lang="en-IN" altLang="en-US" sz="4400" dirty="0">
              <a:solidFill>
                <a:srgbClr val="3AAAAF"/>
              </a:solidFill>
              <a:latin typeface="Tw Cen MT" panose="020B0602020104020603" pitchFamily="34" charset="77"/>
            </a:endParaRPr>
          </a:p>
        </p:txBody>
      </p:sp>
      <p:grpSp>
        <p:nvGrpSpPr>
          <p:cNvPr id="5" name="Group 4">
            <a:extLst>
              <a:ext uri="{FF2B5EF4-FFF2-40B4-BE49-F238E27FC236}">
                <a16:creationId xmlns:a16="http://schemas.microsoft.com/office/drawing/2014/main" id="{6C75F048-5047-4B4F-BC8E-1A9D5009C1DA}"/>
              </a:ext>
            </a:extLst>
          </p:cNvPr>
          <p:cNvGrpSpPr/>
          <p:nvPr/>
        </p:nvGrpSpPr>
        <p:grpSpPr>
          <a:xfrm>
            <a:off x="4661511" y="858841"/>
            <a:ext cx="1434489" cy="190500"/>
            <a:chOff x="4679586" y="878988"/>
            <a:chExt cx="1434489" cy="190500"/>
          </a:xfrm>
        </p:grpSpPr>
        <p:sp>
          <p:nvSpPr>
            <p:cNvPr id="6" name="Oval 5">
              <a:extLst>
                <a:ext uri="{FF2B5EF4-FFF2-40B4-BE49-F238E27FC236}">
                  <a16:creationId xmlns:a16="http://schemas.microsoft.com/office/drawing/2014/main" id="{83F7E7AD-F1C5-974C-A695-A7358887EC0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3EF32A4-E7E8-A849-A10E-01C24DF72E57}"/>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A4892851-4574-C244-933B-7599B8B6AE3B}"/>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15A5728-65D1-CD48-BBA4-F74BD9AA3DED}"/>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EFB242BD-3505-5D45-B28F-D5E2268F3767}"/>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579358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92CF65A-9EFB-FE4B-9C5A-9AAEF2EDB9B8}"/>
              </a:ext>
            </a:extLst>
          </p:cNvPr>
          <p:cNvSpPr txBox="1"/>
          <p:nvPr/>
        </p:nvSpPr>
        <p:spPr>
          <a:xfrm>
            <a:off x="1603071" y="0"/>
            <a:ext cx="8588375" cy="769441"/>
          </a:xfrm>
          <a:prstGeom prst="rect">
            <a:avLst/>
          </a:prstGeom>
          <a:noFill/>
        </p:spPr>
        <p:txBody>
          <a:bodyPr>
            <a:spAutoFit/>
          </a:bodyPr>
          <a:lstStyle/>
          <a:p>
            <a:pPr algn="ctr">
              <a:defRPr/>
            </a:pPr>
            <a:r>
              <a:rPr lang="en-IN" sz="4400" b="1" dirty="0">
                <a:solidFill>
                  <a:srgbClr val="3AAAAF"/>
                </a:solidFill>
                <a:latin typeface="Tw Cen MT" panose="020B0602020104020603" pitchFamily="34" charset="77"/>
                <a:ea typeface="Calibri" pitchFamily="34" charset="0"/>
                <a:cs typeface="Calibri" pitchFamily="34" charset="0"/>
                <a:sym typeface="Calibri" pitchFamily="34" charset="0"/>
              </a:rPr>
              <a:t>How to register in E- Grade</a:t>
            </a:r>
          </a:p>
        </p:txBody>
      </p:sp>
      <p:sp>
        <p:nvSpPr>
          <p:cNvPr id="44034" name="TextBox 3">
            <a:extLst>
              <a:ext uri="{FF2B5EF4-FFF2-40B4-BE49-F238E27FC236}">
                <a16:creationId xmlns:a16="http://schemas.microsoft.com/office/drawing/2014/main" id="{4889018E-0CD1-6F4D-B183-D88EB51C1A23}"/>
              </a:ext>
            </a:extLst>
          </p:cNvPr>
          <p:cNvSpPr txBox="1">
            <a:spLocks noChangeArrowheads="1"/>
          </p:cNvSpPr>
          <p:nvPr/>
        </p:nvSpPr>
        <p:spPr bwMode="auto">
          <a:xfrm>
            <a:off x="8439150" y="2638425"/>
            <a:ext cx="3508375"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2400" b="1"/>
              <a:t>Student can apply online from his UMS accout</a:t>
            </a:r>
          </a:p>
          <a:p>
            <a:endParaRPr lang="en-IN" altLang="en-US" sz="2400" b="1"/>
          </a:p>
          <a:p>
            <a:r>
              <a:rPr lang="en-IN" altLang="en-US" sz="2400" b="1">
                <a:solidFill>
                  <a:srgbClr val="FF0000"/>
                </a:solidFill>
              </a:rPr>
              <a:t>UMS Navigation &gt; Examination &gt; Reappear Registration</a:t>
            </a:r>
          </a:p>
        </p:txBody>
      </p:sp>
      <p:pic>
        <p:nvPicPr>
          <p:cNvPr id="44035" name="Picture 1">
            <a:extLst>
              <a:ext uri="{FF2B5EF4-FFF2-40B4-BE49-F238E27FC236}">
                <a16:creationId xmlns:a16="http://schemas.microsoft.com/office/drawing/2014/main" id="{31DE90E5-116D-CA4C-8A0F-81C7CD6276F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96913" y="1739900"/>
            <a:ext cx="7316787" cy="430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a:extLst>
              <a:ext uri="{FF2B5EF4-FFF2-40B4-BE49-F238E27FC236}">
                <a16:creationId xmlns:a16="http://schemas.microsoft.com/office/drawing/2014/main" id="{D8C97DBD-0795-3545-BAF9-6638C203BEAF}"/>
              </a:ext>
            </a:extLst>
          </p:cNvPr>
          <p:cNvGrpSpPr/>
          <p:nvPr/>
        </p:nvGrpSpPr>
        <p:grpSpPr>
          <a:xfrm>
            <a:off x="5011707" y="812800"/>
            <a:ext cx="1434489" cy="190500"/>
            <a:chOff x="4679586" y="878988"/>
            <a:chExt cx="1434489" cy="190500"/>
          </a:xfrm>
        </p:grpSpPr>
        <p:sp>
          <p:nvSpPr>
            <p:cNvPr id="6" name="Oval 5">
              <a:extLst>
                <a:ext uri="{FF2B5EF4-FFF2-40B4-BE49-F238E27FC236}">
                  <a16:creationId xmlns:a16="http://schemas.microsoft.com/office/drawing/2014/main" id="{59DCAF99-B562-DB47-BDF5-775AA4EF2C0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CC7E175-C0F7-854E-9825-A7A9BD4CFE83}"/>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20274293-3280-4148-A1A9-2683E55DC870}"/>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B1C31511-E6E3-574E-984D-F90B9A4B0112}"/>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B9468F1D-3FD9-604D-A198-1587280AF70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7629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hape 97">
            <a:extLst>
              <a:ext uri="{FF2B5EF4-FFF2-40B4-BE49-F238E27FC236}">
                <a16:creationId xmlns:a16="http://schemas.microsoft.com/office/drawing/2014/main" id="{B59DE280-7882-774E-8152-8CF37F924B75}"/>
              </a:ext>
            </a:extLst>
          </p:cNvPr>
          <p:cNvSpPr>
            <a:spLocks noGrp="1"/>
          </p:cNvSpPr>
          <p:nvPr>
            <p:ph type="ctrTitle" idx="4294967295"/>
          </p:nvPr>
        </p:nvSpPr>
        <p:spPr>
          <a:xfrm>
            <a:off x="0" y="0"/>
            <a:ext cx="12192000" cy="1143000"/>
          </a:xfrm>
        </p:spPr>
        <p:txBody>
          <a:bodyPr/>
          <a:lstStyle/>
          <a:p>
            <a:pPr algn="ctr" eaLnBrk="1" hangingPunct="1">
              <a:lnSpc>
                <a:spcPct val="87000"/>
              </a:lnSpc>
              <a:buClr>
                <a:srgbClr val="BF5201"/>
              </a:buClr>
              <a:buSzPts val="4400"/>
              <a:defRPr/>
            </a:pPr>
            <a:r>
              <a:rPr lang="en-US" sz="3600" b="1" dirty="0">
                <a:solidFill>
                  <a:srgbClr val="3AAAAF"/>
                </a:solidFill>
                <a:latin typeface="Tw Cen MT" panose="020B0602020104020603" pitchFamily="34" charset="77"/>
                <a:cs typeface="Arial" pitchFamily="34" charset="0"/>
              </a:rPr>
              <a:t>ACADEMIC YEAR</a:t>
            </a:r>
          </a:p>
        </p:txBody>
      </p:sp>
      <p:sp>
        <p:nvSpPr>
          <p:cNvPr id="98" name="Shape 98">
            <a:extLst>
              <a:ext uri="{FF2B5EF4-FFF2-40B4-BE49-F238E27FC236}">
                <a16:creationId xmlns:a16="http://schemas.microsoft.com/office/drawing/2014/main" id="{F45F3B94-7669-774B-AC21-0D23A1434ED0}"/>
              </a:ext>
            </a:extLst>
          </p:cNvPr>
          <p:cNvSpPr txBox="1">
            <a:spLocks noGrp="1"/>
          </p:cNvSpPr>
          <p:nvPr>
            <p:ph type="subTitle" idx="4294967295"/>
          </p:nvPr>
        </p:nvSpPr>
        <p:spPr>
          <a:xfrm>
            <a:off x="0" y="1766888"/>
            <a:ext cx="12192000" cy="4953000"/>
          </a:xfrm>
        </p:spPr>
        <p:txBody>
          <a:bodyPr spcFirstLastPara="1">
            <a:noAutofit/>
          </a:bodyPr>
          <a:lstStyle/>
          <a:p>
            <a:pPr marL="0" indent="0" algn="just" eaLnBrk="1" fontAlgn="auto" hangingPunct="1">
              <a:spcBef>
                <a:spcPts val="0"/>
              </a:spcBef>
              <a:spcAft>
                <a:spcPts val="0"/>
              </a:spcAft>
              <a:buSzPts val="2500"/>
              <a:buFont typeface="Times New Roman"/>
              <a:buNone/>
              <a:defRPr/>
            </a:pPr>
            <a:r>
              <a:rPr lang="en-US" sz="2500" dirty="0">
                <a:latin typeface="Times New Roman"/>
                <a:ea typeface="Times New Roman"/>
                <a:cs typeface="Times New Roman"/>
                <a:sym typeface="Times New Roman"/>
              </a:rPr>
              <a:t>LPU calendar is divided into two Terms and one summer term.</a:t>
            </a:r>
            <a:endParaRPr sz="3200" dirty="0">
              <a:ea typeface="Calibri"/>
              <a:cs typeface="Calibri"/>
              <a:sym typeface="Calibri"/>
            </a:endParaRPr>
          </a:p>
          <a:p>
            <a:pPr marL="0" indent="0" algn="just" eaLnBrk="1" fontAlgn="auto" hangingPunct="1">
              <a:spcBef>
                <a:spcPts val="1400"/>
              </a:spcBef>
              <a:spcAft>
                <a:spcPts val="0"/>
              </a:spcAft>
              <a:buSzPts val="2500"/>
              <a:buFont typeface="Times New Roman"/>
              <a:buNone/>
              <a:defRPr/>
            </a:pPr>
            <a:endParaRPr sz="2500" dirty="0">
              <a:latin typeface="Times New Roman"/>
              <a:ea typeface="Times New Roman"/>
              <a:cs typeface="Times New Roman"/>
              <a:sym typeface="Times New Roman"/>
            </a:endParaRPr>
          </a:p>
          <a:p>
            <a:pPr marL="0" indent="0" algn="just" eaLnBrk="1" fontAlgn="auto" hangingPunct="1">
              <a:spcBef>
                <a:spcPts val="1400"/>
              </a:spcBef>
              <a:spcAft>
                <a:spcPts val="0"/>
              </a:spcAft>
              <a:buSzPts val="2500"/>
              <a:buFont typeface="Times New Roman"/>
              <a:buNone/>
              <a:defRPr/>
            </a:pPr>
            <a:r>
              <a:rPr lang="en-US" sz="2500" dirty="0">
                <a:latin typeface="Times New Roman"/>
                <a:ea typeface="Times New Roman"/>
                <a:cs typeface="Times New Roman"/>
                <a:sym typeface="Times New Roman"/>
              </a:rPr>
              <a:t>For example Year  </a:t>
            </a:r>
            <a:r>
              <a:rPr lang="en-US" sz="2500" b="1" dirty="0">
                <a:latin typeface="Times New Roman"/>
                <a:ea typeface="Times New Roman"/>
                <a:cs typeface="Times New Roman"/>
                <a:sym typeface="Times New Roman"/>
              </a:rPr>
              <a:t>2020-21</a:t>
            </a:r>
            <a:r>
              <a:rPr lang="en-US" sz="2500" dirty="0">
                <a:latin typeface="Times New Roman"/>
                <a:ea typeface="Times New Roman"/>
                <a:cs typeface="Times New Roman"/>
                <a:sym typeface="Times New Roman"/>
              </a:rPr>
              <a:t> will have</a:t>
            </a:r>
            <a:endParaRPr sz="3200" dirty="0">
              <a:ea typeface="Calibri"/>
              <a:cs typeface="Calibri"/>
              <a:sym typeface="Calibri"/>
            </a:endParaRPr>
          </a:p>
          <a:p>
            <a:pPr marL="0" indent="0" algn="just" eaLnBrk="1" fontAlgn="auto" hangingPunct="1">
              <a:lnSpc>
                <a:spcPct val="150000"/>
              </a:lnSpc>
              <a:spcBef>
                <a:spcPts val="1400"/>
              </a:spcBef>
              <a:spcAft>
                <a:spcPts val="0"/>
              </a:spcAft>
              <a:buSzPts val="2500"/>
              <a:buFont typeface="Noto Sans Symbols"/>
              <a:buChar char="➢"/>
              <a:defRPr/>
            </a:pPr>
            <a:r>
              <a:rPr lang="en-US" sz="2500" b="1" dirty="0">
                <a:latin typeface="Times New Roman"/>
                <a:ea typeface="Times New Roman"/>
                <a:cs typeface="Times New Roman"/>
                <a:sym typeface="Times New Roman"/>
              </a:rPr>
              <a:t>Autumn Term </a:t>
            </a:r>
            <a:r>
              <a:rPr lang="en-US" sz="2500" dirty="0">
                <a:latin typeface="Times New Roman"/>
                <a:ea typeface="Times New Roman"/>
                <a:cs typeface="Times New Roman"/>
                <a:sym typeface="Times New Roman"/>
              </a:rPr>
              <a:t>(August to December), Term ID will be </a:t>
            </a:r>
            <a:r>
              <a:rPr lang="en-US" sz="2500" b="1" dirty="0">
                <a:latin typeface="Times New Roman"/>
                <a:ea typeface="Times New Roman"/>
                <a:cs typeface="Times New Roman"/>
                <a:sym typeface="Times New Roman"/>
              </a:rPr>
              <a:t>20211.</a:t>
            </a:r>
            <a:endParaRPr sz="3200" b="1" dirty="0">
              <a:ea typeface="Calibri"/>
              <a:cs typeface="Calibri"/>
              <a:sym typeface="Calibri"/>
            </a:endParaRPr>
          </a:p>
          <a:p>
            <a:pPr marL="0" indent="0" algn="just" eaLnBrk="1" fontAlgn="auto" hangingPunct="1">
              <a:lnSpc>
                <a:spcPct val="150000"/>
              </a:lnSpc>
              <a:spcBef>
                <a:spcPts val="1400"/>
              </a:spcBef>
              <a:spcAft>
                <a:spcPts val="0"/>
              </a:spcAft>
              <a:buSzPts val="2500"/>
              <a:buFont typeface="Noto Sans Symbols"/>
              <a:buChar char="➢"/>
              <a:defRPr/>
            </a:pPr>
            <a:r>
              <a:rPr lang="en-US" sz="2500" b="1" dirty="0">
                <a:latin typeface="Times New Roman"/>
                <a:ea typeface="Times New Roman"/>
                <a:cs typeface="Times New Roman"/>
                <a:sym typeface="Times New Roman"/>
              </a:rPr>
              <a:t>Spring Term </a:t>
            </a:r>
            <a:r>
              <a:rPr lang="en-US" sz="2500" dirty="0">
                <a:latin typeface="Times New Roman"/>
                <a:ea typeface="Times New Roman"/>
                <a:cs typeface="Times New Roman"/>
                <a:sym typeface="Times New Roman"/>
              </a:rPr>
              <a:t>(January to May), Term ID will be </a:t>
            </a:r>
            <a:r>
              <a:rPr lang="en-US" sz="2500" b="1" dirty="0">
                <a:latin typeface="Times New Roman"/>
                <a:ea typeface="Times New Roman"/>
                <a:cs typeface="Times New Roman"/>
                <a:sym typeface="Times New Roman"/>
              </a:rPr>
              <a:t>20212.</a:t>
            </a:r>
            <a:endParaRPr sz="3200" b="1" dirty="0">
              <a:ea typeface="Calibri"/>
              <a:cs typeface="Calibri"/>
              <a:sym typeface="Calibri"/>
            </a:endParaRPr>
          </a:p>
          <a:p>
            <a:pPr marL="0" indent="0" algn="just" eaLnBrk="1" fontAlgn="auto" hangingPunct="1">
              <a:lnSpc>
                <a:spcPct val="150000"/>
              </a:lnSpc>
              <a:spcBef>
                <a:spcPts val="1400"/>
              </a:spcBef>
              <a:spcAft>
                <a:spcPts val="0"/>
              </a:spcAft>
              <a:buSzPts val="2500"/>
              <a:buFont typeface="Noto Sans Symbols"/>
              <a:buChar char="➢"/>
              <a:defRPr/>
            </a:pPr>
            <a:r>
              <a:rPr lang="en-US" sz="2500" b="1" dirty="0">
                <a:latin typeface="Times New Roman"/>
                <a:ea typeface="Times New Roman"/>
                <a:cs typeface="Times New Roman"/>
                <a:sym typeface="Times New Roman"/>
              </a:rPr>
              <a:t>Summer Term </a:t>
            </a:r>
            <a:r>
              <a:rPr lang="en-US" sz="2500" dirty="0">
                <a:latin typeface="Times New Roman"/>
                <a:ea typeface="Times New Roman"/>
                <a:cs typeface="Times New Roman"/>
                <a:sym typeface="Times New Roman"/>
              </a:rPr>
              <a:t>(June to July), Term ID will be </a:t>
            </a:r>
            <a:r>
              <a:rPr lang="en-US" sz="2500" b="1" dirty="0">
                <a:latin typeface="Times New Roman"/>
                <a:ea typeface="Times New Roman"/>
                <a:cs typeface="Times New Roman"/>
                <a:sym typeface="Times New Roman"/>
              </a:rPr>
              <a:t>2021W</a:t>
            </a:r>
            <a:r>
              <a:rPr lang="en-US" sz="2200" b="1" dirty="0">
                <a:latin typeface="Times New Roman"/>
                <a:ea typeface="Times New Roman"/>
                <a:cs typeface="Times New Roman"/>
                <a:sym typeface="Times New Roman"/>
              </a:rPr>
              <a:t>.</a:t>
            </a:r>
            <a:endParaRPr sz="3200" b="1" dirty="0">
              <a:ea typeface="Calibri"/>
              <a:cs typeface="Calibri"/>
              <a:sym typeface="Calibri"/>
            </a:endParaRPr>
          </a:p>
          <a:p>
            <a:pPr marL="0" indent="139700" algn="just" eaLnBrk="1" fontAlgn="auto" hangingPunct="1">
              <a:spcBef>
                <a:spcPts val="1400"/>
              </a:spcBef>
              <a:spcAft>
                <a:spcPts val="0"/>
              </a:spcAft>
              <a:buSzPts val="2200"/>
              <a:buFont typeface="Noto Sans Symbols"/>
              <a:buNone/>
              <a:defRPr/>
            </a:pPr>
            <a:r>
              <a:rPr lang="en-US" sz="2200" dirty="0">
                <a:highlight>
                  <a:srgbClr val="FFFF00"/>
                </a:highlight>
                <a:latin typeface="Times New Roman"/>
                <a:ea typeface="Times New Roman"/>
                <a:cs typeface="Times New Roman"/>
                <a:sym typeface="Times New Roman"/>
              </a:rPr>
              <a:t>-&gt; Summer Term is a condensed form of regular term, which is helpful for students to clear their pending backlogs in short duration</a:t>
            </a:r>
            <a:endParaRPr sz="2200" dirty="0">
              <a:highlight>
                <a:srgbClr val="FFFF00"/>
              </a:highlight>
              <a:latin typeface="Times New Roman"/>
              <a:ea typeface="Times New Roman"/>
              <a:cs typeface="Times New Roman"/>
              <a:sym typeface="Times New Roman"/>
            </a:endParaRPr>
          </a:p>
        </p:txBody>
      </p:sp>
      <p:grpSp>
        <p:nvGrpSpPr>
          <p:cNvPr id="4" name="Group 3">
            <a:extLst>
              <a:ext uri="{FF2B5EF4-FFF2-40B4-BE49-F238E27FC236}">
                <a16:creationId xmlns:a16="http://schemas.microsoft.com/office/drawing/2014/main" id="{E029A1F2-1017-FD44-8445-65AF4DCCF866}"/>
              </a:ext>
            </a:extLst>
          </p:cNvPr>
          <p:cNvGrpSpPr/>
          <p:nvPr/>
        </p:nvGrpSpPr>
        <p:grpSpPr>
          <a:xfrm>
            <a:off x="5289550" y="952500"/>
            <a:ext cx="1434489" cy="190500"/>
            <a:chOff x="4679586" y="878988"/>
            <a:chExt cx="1434489" cy="190500"/>
          </a:xfrm>
        </p:grpSpPr>
        <p:sp>
          <p:nvSpPr>
            <p:cNvPr id="5" name="Oval 4">
              <a:extLst>
                <a:ext uri="{FF2B5EF4-FFF2-40B4-BE49-F238E27FC236}">
                  <a16:creationId xmlns:a16="http://schemas.microsoft.com/office/drawing/2014/main" id="{C3E9E691-D836-0549-8A0F-51EC5098A487}"/>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DDAE1930-F7F1-8544-9524-B7DCADE73B1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2D92EBF4-BD16-0145-A171-087F2D0AE135}"/>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3759252-73AA-DB47-9C95-EDF71C831225}"/>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0CD2C691-CB3A-D447-A417-BB1CA907D930}"/>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75705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 name="Shape 555">
            <a:extLst>
              <a:ext uri="{FF2B5EF4-FFF2-40B4-BE49-F238E27FC236}">
                <a16:creationId xmlns:a16="http://schemas.microsoft.com/office/drawing/2014/main" id="{0BBF8F5B-BED7-D74B-AB12-F0A48A550CC6}"/>
              </a:ext>
            </a:extLst>
          </p:cNvPr>
          <p:cNvSpPr txBox="1">
            <a:spLocks noGrp="1"/>
          </p:cNvSpPr>
          <p:nvPr>
            <p:ph type="body" sz="quarter" idx="13"/>
          </p:nvPr>
        </p:nvSpPr>
        <p:spPr>
          <a:xfrm>
            <a:off x="0" y="1750979"/>
            <a:ext cx="11906655" cy="4831404"/>
          </a:xfrm>
        </p:spPr>
        <p:txBody>
          <a:bodyPr spcFirstLastPara="1" lIns="0" tIns="48225" rIns="0" bIns="0">
            <a:noAutofit/>
          </a:bodyPr>
          <a:lstStyle/>
          <a:p>
            <a:pPr marL="342900" indent="-342900" algn="just">
              <a:lnSpc>
                <a:spcPct val="95000"/>
              </a:lnSpc>
              <a:spcBef>
                <a:spcPts val="0"/>
              </a:spcBef>
              <a:spcAft>
                <a:spcPts val="0"/>
              </a:spcAft>
              <a:buClr>
                <a:srgbClr val="000000"/>
              </a:buClr>
              <a:buSzPts val="2200"/>
              <a:buFont typeface="Noto Sans Symbols"/>
              <a:buChar char="➢"/>
              <a:defRPr/>
            </a:pPr>
            <a:r>
              <a:rPr lang="en-US" sz="2200" b="1" u="sng" dirty="0">
                <a:solidFill>
                  <a:srgbClr val="000000"/>
                </a:solidFill>
                <a:latin typeface="Times New Roman" pitchFamily="18" charset="0"/>
                <a:ea typeface="Times New Roman"/>
                <a:cs typeface="Times New Roman" pitchFamily="18" charset="0"/>
                <a:sym typeface="Times New Roman"/>
              </a:rPr>
              <a:t>Promotion to Next Year:-</a:t>
            </a:r>
            <a:r>
              <a:rPr lang="en-US" sz="2200" u="sng" dirty="0">
                <a:solidFill>
                  <a:srgbClr val="000000"/>
                </a:solidFill>
                <a:latin typeface="Times New Roman" pitchFamily="18" charset="0"/>
                <a:ea typeface="Times New Roman"/>
                <a:cs typeface="Times New Roman" pitchFamily="18" charset="0"/>
                <a:sym typeface="Times New Roman"/>
              </a:rPr>
              <a:t> </a:t>
            </a:r>
            <a:r>
              <a:rPr lang="en-US" sz="2200" dirty="0">
                <a:solidFill>
                  <a:srgbClr val="000000"/>
                </a:solidFill>
                <a:latin typeface="Times New Roman" pitchFamily="18" charset="0"/>
                <a:ea typeface="Times New Roman"/>
                <a:cs typeface="Times New Roman" pitchFamily="18" charset="0"/>
                <a:sym typeface="Times New Roman"/>
              </a:rPr>
              <a:t>A student will be promoted to the next year of a programme, if he/she satisfies the following conditions: </a:t>
            </a:r>
            <a:endParaRPr sz="2200" dirty="0">
              <a:latin typeface="Times New Roman" pitchFamily="18" charset="0"/>
              <a:cs typeface="Times New Roman" pitchFamily="18" charset="0"/>
            </a:endParaRPr>
          </a:p>
          <a:p>
            <a:pPr marL="342900" indent="-342900" algn="just">
              <a:lnSpc>
                <a:spcPct val="95000"/>
              </a:lnSpc>
              <a:spcBef>
                <a:spcPts val="1400"/>
              </a:spcBef>
              <a:spcAft>
                <a:spcPts val="0"/>
              </a:spcAft>
              <a:buClr>
                <a:srgbClr val="000000"/>
              </a:buClr>
              <a:buSzPts val="2200"/>
              <a:buFont typeface="Noto Sans Symbols"/>
              <a:buChar char="➢"/>
              <a:defRPr/>
            </a:pPr>
            <a:r>
              <a:rPr lang="en-US" sz="2200" b="1" u="sng" dirty="0">
                <a:solidFill>
                  <a:srgbClr val="000000"/>
                </a:solidFill>
                <a:latin typeface="Times New Roman" pitchFamily="18" charset="0"/>
                <a:ea typeface="Times New Roman"/>
                <a:cs typeface="Times New Roman" pitchFamily="18" charset="0"/>
                <a:sym typeface="Times New Roman"/>
              </a:rPr>
              <a:t>After the completion of 1st year:-</a:t>
            </a:r>
            <a:r>
              <a:rPr lang="en-US" sz="2200" dirty="0">
                <a:solidFill>
                  <a:srgbClr val="000000"/>
                </a:solidFill>
                <a:latin typeface="Times New Roman" pitchFamily="18" charset="0"/>
                <a:ea typeface="Times New Roman"/>
                <a:cs typeface="Times New Roman" pitchFamily="18" charset="0"/>
                <a:sym typeface="Times New Roman"/>
              </a:rPr>
              <a:t>The student has passed a minimum of forty percent (40%) courses prescribed for the first year of the programme (all the terms of first year taken together).  </a:t>
            </a:r>
            <a:endParaRPr sz="2200" dirty="0">
              <a:latin typeface="Times New Roman" pitchFamily="18" charset="0"/>
              <a:cs typeface="Times New Roman" pitchFamily="18" charset="0"/>
            </a:endParaRPr>
          </a:p>
          <a:p>
            <a:pPr marL="342900" indent="-342900" algn="just">
              <a:lnSpc>
                <a:spcPct val="95000"/>
              </a:lnSpc>
              <a:spcBef>
                <a:spcPts val="1400"/>
              </a:spcBef>
              <a:spcAft>
                <a:spcPts val="0"/>
              </a:spcAft>
              <a:buClr>
                <a:srgbClr val="000000"/>
              </a:buClr>
              <a:buSzPts val="2200"/>
              <a:buFont typeface="Noto Sans Symbols"/>
              <a:buChar char="➢"/>
              <a:defRPr/>
            </a:pPr>
            <a:r>
              <a:rPr lang="en-US" sz="2200" b="1" u="sng" dirty="0">
                <a:solidFill>
                  <a:srgbClr val="000000"/>
                </a:solidFill>
                <a:latin typeface="Times New Roman" pitchFamily="18" charset="0"/>
                <a:ea typeface="Times New Roman"/>
                <a:cs typeface="Times New Roman" pitchFamily="18" charset="0"/>
                <a:sym typeface="Times New Roman"/>
              </a:rPr>
              <a:t>After the completion of 2nd year:-</a:t>
            </a:r>
            <a:r>
              <a:rPr lang="en-US" sz="2200" dirty="0">
                <a:solidFill>
                  <a:srgbClr val="000000"/>
                </a:solidFill>
                <a:latin typeface="Times New Roman" pitchFamily="18" charset="0"/>
                <a:ea typeface="Times New Roman"/>
                <a:cs typeface="Times New Roman" pitchFamily="18" charset="0"/>
                <a:sym typeface="Times New Roman"/>
              </a:rPr>
              <a:t>The student has passed a minimum of fifty percent (50%) courses prescribed in the first two years of the programme (all the terms of First and Second year taken together).  </a:t>
            </a:r>
            <a:endParaRPr sz="2200" dirty="0">
              <a:latin typeface="Times New Roman" pitchFamily="18" charset="0"/>
              <a:cs typeface="Times New Roman" pitchFamily="18" charset="0"/>
            </a:endParaRPr>
          </a:p>
          <a:p>
            <a:pPr marL="342900" indent="-342900" algn="just">
              <a:lnSpc>
                <a:spcPct val="95000"/>
              </a:lnSpc>
              <a:spcBef>
                <a:spcPts val="1400"/>
              </a:spcBef>
              <a:spcAft>
                <a:spcPts val="0"/>
              </a:spcAft>
              <a:buClr>
                <a:srgbClr val="000000"/>
              </a:buClr>
              <a:buSzPts val="2200"/>
              <a:buFont typeface="Noto Sans Symbols"/>
              <a:buChar char="➢"/>
              <a:defRPr/>
            </a:pPr>
            <a:r>
              <a:rPr lang="en-US" sz="2200" b="1" u="sng" dirty="0">
                <a:solidFill>
                  <a:srgbClr val="000000"/>
                </a:solidFill>
                <a:latin typeface="Times New Roman" pitchFamily="18" charset="0"/>
                <a:ea typeface="Times New Roman"/>
                <a:cs typeface="Times New Roman" pitchFamily="18" charset="0"/>
                <a:sym typeface="Times New Roman"/>
              </a:rPr>
              <a:t>After the completion of 3rd Year and onwards:-</a:t>
            </a:r>
            <a:r>
              <a:rPr lang="en-US" sz="2200" dirty="0">
                <a:solidFill>
                  <a:srgbClr val="000000"/>
                </a:solidFill>
                <a:latin typeface="Times New Roman" pitchFamily="18" charset="0"/>
                <a:ea typeface="Times New Roman"/>
                <a:cs typeface="Times New Roman" pitchFamily="18" charset="0"/>
                <a:sym typeface="Times New Roman"/>
              </a:rPr>
              <a:t>The student has passed a minimum of sixty percent (60%) courses prescribed in the first three years of the programme (all the terms of first, second and third year taken together). </a:t>
            </a:r>
            <a:endParaRPr sz="2200" dirty="0">
              <a:latin typeface="Times New Roman" pitchFamily="18" charset="0"/>
              <a:cs typeface="Times New Roman" pitchFamily="18" charset="0"/>
            </a:endParaRPr>
          </a:p>
          <a:p>
            <a:pPr marL="342900" indent="-203200" algn="just">
              <a:lnSpc>
                <a:spcPct val="95000"/>
              </a:lnSpc>
              <a:spcBef>
                <a:spcPts val="1400"/>
              </a:spcBef>
              <a:spcAft>
                <a:spcPts val="0"/>
              </a:spcAft>
              <a:buClr>
                <a:srgbClr val="000000"/>
              </a:buClr>
              <a:buSzPts val="2200"/>
              <a:buFont typeface="Arial" panose="020B0604020202020204" pitchFamily="34" charset="0"/>
              <a:buNone/>
              <a:defRPr/>
            </a:pPr>
            <a:endParaRPr sz="2200" dirty="0">
              <a:solidFill>
                <a:srgbClr val="000000"/>
              </a:solidFill>
              <a:latin typeface="Times New Roman"/>
              <a:ea typeface="Times New Roman"/>
              <a:cs typeface="Times New Roman"/>
              <a:sym typeface="Times New Roman"/>
            </a:endParaRPr>
          </a:p>
        </p:txBody>
      </p:sp>
      <p:sp>
        <p:nvSpPr>
          <p:cNvPr id="556" name="Shape 556">
            <a:extLst>
              <a:ext uri="{FF2B5EF4-FFF2-40B4-BE49-F238E27FC236}">
                <a16:creationId xmlns:a16="http://schemas.microsoft.com/office/drawing/2014/main" id="{6A1F1D53-DF75-7149-BEBD-DF6F6413E6D3}"/>
              </a:ext>
            </a:extLst>
          </p:cNvPr>
          <p:cNvSpPr txBox="1">
            <a:spLocks noGrp="1"/>
          </p:cNvSpPr>
          <p:nvPr>
            <p:ph type="ctrTitle" idx="4294967295"/>
          </p:nvPr>
        </p:nvSpPr>
        <p:spPr>
          <a:xfrm>
            <a:off x="0" y="0"/>
            <a:ext cx="11906654" cy="627063"/>
          </a:xfrm>
        </p:spPr>
        <p:txBody>
          <a:bodyPr spcFirstLastPara="1" wrap="square" lIns="90000" tIns="45000" rIns="90000" bIns="45000" anchorCtr="0">
            <a:noAutofit/>
          </a:bodyPr>
          <a:lstStyle/>
          <a:p>
            <a:pPr algn="ctr">
              <a:lnSpc>
                <a:spcPct val="87000"/>
              </a:lnSpc>
              <a:spcBef>
                <a:spcPts val="0"/>
              </a:spcBef>
              <a:spcAft>
                <a:spcPts val="0"/>
              </a:spcAft>
              <a:buClr>
                <a:srgbClr val="BF5201"/>
              </a:buClr>
              <a:buSzPts val="4400"/>
              <a:defRPr/>
            </a:pPr>
            <a:r>
              <a:rPr lang="en-US" sz="4400" b="1" dirty="0">
                <a:solidFill>
                  <a:srgbClr val="3AAAAF"/>
                </a:solidFill>
                <a:latin typeface="Tw Cen MT" panose="020B0602020104020603" pitchFamily="34" charset="77"/>
                <a:ea typeface="Calibri"/>
                <a:cs typeface="Times New Roman" pitchFamily="18" charset="0"/>
                <a:sym typeface="Calibri"/>
              </a:rPr>
              <a:t>Promotion Criteria</a:t>
            </a:r>
            <a:endParaRPr lang="en-US" sz="4400" b="1" dirty="0">
              <a:solidFill>
                <a:srgbClr val="3AAAAF"/>
              </a:solidFill>
              <a:latin typeface="Tw Cen MT" panose="020B0602020104020603" pitchFamily="34" charset="77"/>
              <a:cs typeface="Times New Roman" pitchFamily="18" charset="0"/>
            </a:endParaRPr>
          </a:p>
        </p:txBody>
      </p:sp>
      <p:grpSp>
        <p:nvGrpSpPr>
          <p:cNvPr id="5" name="Group 4">
            <a:extLst>
              <a:ext uri="{FF2B5EF4-FFF2-40B4-BE49-F238E27FC236}">
                <a16:creationId xmlns:a16="http://schemas.microsoft.com/office/drawing/2014/main" id="{8FCF05C7-5CC0-2445-8A59-961F9EDE8AD9}"/>
              </a:ext>
            </a:extLst>
          </p:cNvPr>
          <p:cNvGrpSpPr/>
          <p:nvPr/>
        </p:nvGrpSpPr>
        <p:grpSpPr>
          <a:xfrm>
            <a:off x="5147894" y="788784"/>
            <a:ext cx="1434489" cy="190500"/>
            <a:chOff x="4679586" y="878988"/>
            <a:chExt cx="1434489" cy="190500"/>
          </a:xfrm>
        </p:grpSpPr>
        <p:sp>
          <p:nvSpPr>
            <p:cNvPr id="6" name="Oval 5">
              <a:extLst>
                <a:ext uri="{FF2B5EF4-FFF2-40B4-BE49-F238E27FC236}">
                  <a16:creationId xmlns:a16="http://schemas.microsoft.com/office/drawing/2014/main" id="{C849E3E4-A8B6-DD44-87ED-8C0EDCD981F2}"/>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C538DA1-3015-F141-BD9F-850BCA577DCB}"/>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4CC6495-75B2-014E-BC92-66533114ADA5}"/>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F6612ED6-4F8B-2A4A-BF35-044C8283C1EB}"/>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DB7ADD7-B24C-034A-A764-8677933DDF04}"/>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614562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hape 561">
            <a:extLst>
              <a:ext uri="{FF2B5EF4-FFF2-40B4-BE49-F238E27FC236}">
                <a16:creationId xmlns:a16="http://schemas.microsoft.com/office/drawing/2014/main" id="{4D388BBC-E292-224C-B395-AFF9ADC55958}"/>
              </a:ext>
            </a:extLst>
          </p:cNvPr>
          <p:cNvSpPr>
            <a:spLocks noGrp="1"/>
          </p:cNvSpPr>
          <p:nvPr>
            <p:ph type="title" idx="4294967295"/>
          </p:nvPr>
        </p:nvSpPr>
        <p:spPr>
          <a:xfrm>
            <a:off x="0" y="0"/>
            <a:ext cx="12192000" cy="1089025"/>
          </a:xfrm>
        </p:spPr>
        <p:txBody>
          <a:bodyPr>
            <a:normAutofit/>
          </a:bodyPr>
          <a:lstStyle/>
          <a:p>
            <a:pPr algn="ctr" eaLnBrk="1" hangingPunct="1">
              <a:lnSpc>
                <a:spcPct val="87000"/>
              </a:lnSpc>
              <a:buClr>
                <a:srgbClr val="BF5201"/>
              </a:buClr>
              <a:buSzPts val="4400"/>
              <a:buFont typeface="Calibri" pitchFamily="34" charset="0"/>
              <a:buNone/>
              <a:defRPr/>
            </a:pPr>
            <a:r>
              <a:rPr lang="en-US" sz="4400" b="1" dirty="0">
                <a:solidFill>
                  <a:srgbClr val="3AAAAF"/>
                </a:solidFill>
                <a:latin typeface="Tw Cen MT" panose="020B0602020104020603" pitchFamily="34" charset="77"/>
                <a:ea typeface="Calibri" pitchFamily="34" charset="0"/>
                <a:cs typeface="Calibri" pitchFamily="34" charset="0"/>
                <a:sym typeface="Calibri" pitchFamily="34" charset="0"/>
              </a:rPr>
              <a:t>Promotion Criteria </a:t>
            </a:r>
            <a:r>
              <a:rPr lang="en-US" sz="4400" b="1" dirty="0">
                <a:solidFill>
                  <a:srgbClr val="3AAAAF"/>
                </a:solidFill>
                <a:latin typeface="Tw Cen MT" panose="020B0602020104020603" pitchFamily="34" charset="77"/>
                <a:ea typeface="Calibri" pitchFamily="34" charset="0"/>
                <a:cs typeface="Calibri" pitchFamily="34" charset="0"/>
                <a:sym typeface="Times New Roman"/>
              </a:rPr>
              <a:t>In Dual Degree </a:t>
            </a:r>
            <a:endParaRPr lang="en-US" sz="4400" b="1" dirty="0">
              <a:solidFill>
                <a:srgbClr val="3AAAAF"/>
              </a:solidFill>
              <a:latin typeface="Tw Cen MT" panose="020B0602020104020603" pitchFamily="34" charset="77"/>
              <a:ea typeface="Calibri" pitchFamily="34" charset="0"/>
              <a:cs typeface="Calibri" pitchFamily="34" charset="0"/>
              <a:sym typeface="Calibri" pitchFamily="34" charset="0"/>
            </a:endParaRPr>
          </a:p>
        </p:txBody>
      </p:sp>
      <p:sp>
        <p:nvSpPr>
          <p:cNvPr id="562" name="Shape 562">
            <a:extLst>
              <a:ext uri="{FF2B5EF4-FFF2-40B4-BE49-F238E27FC236}">
                <a16:creationId xmlns:a16="http://schemas.microsoft.com/office/drawing/2014/main" id="{D0B47390-CE49-D042-9A9E-117B25ACDEB0}"/>
              </a:ext>
            </a:extLst>
          </p:cNvPr>
          <p:cNvSpPr txBox="1">
            <a:spLocks noGrp="1"/>
          </p:cNvSpPr>
          <p:nvPr>
            <p:ph type="body" idx="4294967295"/>
          </p:nvPr>
        </p:nvSpPr>
        <p:spPr>
          <a:xfrm>
            <a:off x="0" y="1809750"/>
            <a:ext cx="12192000" cy="5048250"/>
          </a:xfrm>
        </p:spPr>
        <p:txBody>
          <a:bodyPr spcFirstLastPara="1">
            <a:noAutofit/>
          </a:bodyPr>
          <a:lstStyle/>
          <a:p>
            <a:pPr eaLnBrk="1" fontAlgn="auto" hangingPunct="1">
              <a:lnSpc>
                <a:spcPct val="95000"/>
              </a:lnSpc>
              <a:spcBef>
                <a:spcPts val="0"/>
              </a:spcBef>
              <a:spcAft>
                <a:spcPts val="0"/>
              </a:spcAft>
              <a:buSzPts val="2200"/>
              <a:buFont typeface="Times New Roman"/>
              <a:buNone/>
              <a:defRPr/>
            </a:pPr>
            <a:endParaRPr sz="2200" dirty="0">
              <a:latin typeface="Times New Roman"/>
              <a:ea typeface="Times New Roman"/>
              <a:cs typeface="Times New Roman"/>
              <a:sym typeface="Times New Roman"/>
            </a:endParaRPr>
          </a:p>
          <a:p>
            <a:pPr algn="just" eaLnBrk="1" fontAlgn="auto" hangingPunct="1">
              <a:lnSpc>
                <a:spcPct val="95000"/>
              </a:lnSpc>
              <a:spcBef>
                <a:spcPts val="0"/>
              </a:spcBef>
              <a:spcAft>
                <a:spcPts val="0"/>
              </a:spcAft>
              <a:buSzPts val="2200"/>
              <a:buFont typeface="Noto Sans Symbols"/>
              <a:buChar char="➢"/>
              <a:defRPr/>
            </a:pPr>
            <a:r>
              <a:rPr lang="en-US" sz="2200" dirty="0">
                <a:latin typeface="Times New Roman"/>
                <a:ea typeface="Times New Roman"/>
                <a:cs typeface="Times New Roman"/>
                <a:sym typeface="Times New Roman"/>
              </a:rPr>
              <a:t>The students of dual degree who choose/opt to ‘continue’ with higher degrees shall be promoted to the higher degree/diploma/certificate subject to fulfillment of the Minimum CGPA of 5.5 for grade based programmes or a minimum percentage of 50% for marks based programmes.</a:t>
            </a:r>
            <a:endParaRPr sz="3200" dirty="0">
              <a:ea typeface="Calibri"/>
              <a:cs typeface="Calibri"/>
              <a:sym typeface="Calibri"/>
            </a:endParaRPr>
          </a:p>
          <a:p>
            <a:pPr algn="just" eaLnBrk="1" fontAlgn="auto" hangingPunct="1">
              <a:lnSpc>
                <a:spcPct val="95000"/>
              </a:lnSpc>
              <a:spcBef>
                <a:spcPts val="0"/>
              </a:spcBef>
              <a:spcAft>
                <a:spcPts val="0"/>
              </a:spcAft>
              <a:buSzPts val="2200"/>
              <a:buFont typeface="Times New Roman"/>
              <a:buNone/>
              <a:defRPr/>
            </a:pPr>
            <a:endParaRPr sz="2200" dirty="0">
              <a:latin typeface="Times New Roman"/>
              <a:ea typeface="Times New Roman"/>
              <a:cs typeface="Times New Roman"/>
              <a:sym typeface="Times New Roman"/>
            </a:endParaRPr>
          </a:p>
          <a:p>
            <a:pPr algn="just" eaLnBrk="1" fontAlgn="auto" hangingPunct="1">
              <a:lnSpc>
                <a:spcPct val="95000"/>
              </a:lnSpc>
              <a:spcBef>
                <a:spcPts val="0"/>
              </a:spcBef>
              <a:spcAft>
                <a:spcPts val="0"/>
              </a:spcAft>
              <a:buSzPts val="2200"/>
              <a:buFont typeface="Noto Sans Symbols"/>
              <a:buChar char="➢"/>
              <a:defRPr/>
            </a:pPr>
            <a:r>
              <a:rPr lang="en-US" sz="2500" b="1" u="sng" dirty="0">
                <a:solidFill>
                  <a:srgbClr val="FF0000"/>
                </a:solidFill>
                <a:latin typeface="Times New Roman"/>
                <a:ea typeface="Times New Roman"/>
                <a:cs typeface="Times New Roman"/>
                <a:sym typeface="Times New Roman"/>
              </a:rPr>
              <a:t>Year Back :-</a:t>
            </a:r>
          </a:p>
          <a:p>
            <a:pPr algn="just" eaLnBrk="1" fontAlgn="auto" hangingPunct="1">
              <a:lnSpc>
                <a:spcPct val="95000"/>
              </a:lnSpc>
              <a:spcBef>
                <a:spcPts val="0"/>
              </a:spcBef>
              <a:spcAft>
                <a:spcPts val="0"/>
              </a:spcAft>
              <a:buSzPts val="2200"/>
              <a:buFont typeface="Arial" panose="020B0604020202020204" pitchFamily="34" charset="0"/>
              <a:buNone/>
              <a:defRPr/>
            </a:pPr>
            <a:r>
              <a:rPr lang="en-US" sz="2500" b="1" dirty="0">
                <a:solidFill>
                  <a:srgbClr val="FF0000"/>
                </a:solidFill>
                <a:latin typeface="Times New Roman"/>
                <a:ea typeface="Times New Roman"/>
                <a:cs typeface="Times New Roman"/>
                <a:sym typeface="Times New Roman"/>
              </a:rPr>
              <a:t>  When student does not clear the prescribed courses as per promotion policy, student is bound to get year back and shall attend the classes of the year from which he/she is not promoted all over again.</a:t>
            </a:r>
          </a:p>
          <a:p>
            <a:pPr algn="just" eaLnBrk="1" fontAlgn="auto" hangingPunct="1">
              <a:lnSpc>
                <a:spcPct val="95000"/>
              </a:lnSpc>
              <a:spcBef>
                <a:spcPts val="0"/>
              </a:spcBef>
              <a:spcAft>
                <a:spcPts val="0"/>
              </a:spcAft>
              <a:buSzPts val="2200"/>
              <a:buFont typeface="Arial" panose="020B0604020202020204" pitchFamily="34" charset="0"/>
              <a:buNone/>
              <a:defRPr/>
            </a:pPr>
            <a:endParaRPr lang="en-US" sz="2500" b="1" dirty="0">
              <a:solidFill>
                <a:srgbClr val="FF0000"/>
              </a:solidFill>
              <a:latin typeface="Times New Roman"/>
              <a:ea typeface="Times New Roman"/>
              <a:cs typeface="Times New Roman"/>
              <a:sym typeface="Times New Roman"/>
            </a:endParaRPr>
          </a:p>
          <a:p>
            <a:pPr algn="just" eaLnBrk="1" fontAlgn="auto" hangingPunct="1">
              <a:lnSpc>
                <a:spcPct val="95000"/>
              </a:lnSpc>
              <a:spcBef>
                <a:spcPts val="0"/>
              </a:spcBef>
              <a:spcAft>
                <a:spcPts val="0"/>
              </a:spcAft>
              <a:buSzPts val="2200"/>
              <a:buFont typeface="Arial" panose="020B0604020202020204" pitchFamily="34" charset="0"/>
              <a:buNone/>
              <a:defRPr/>
            </a:pPr>
            <a:r>
              <a:rPr lang="en-US" sz="2500" b="1" dirty="0">
                <a:solidFill>
                  <a:srgbClr val="FF0000"/>
                </a:solidFill>
                <a:latin typeface="Times New Roman"/>
                <a:ea typeface="Calibri"/>
                <a:cs typeface="Times New Roman"/>
                <a:sym typeface="Wingdings" pitchFamily="2" charset="2"/>
              </a:rPr>
              <a:t></a:t>
            </a:r>
            <a:r>
              <a:rPr lang="en-US" sz="2500" b="1" dirty="0">
                <a:solidFill>
                  <a:srgbClr val="FF0000"/>
                </a:solidFill>
                <a:latin typeface="Times New Roman"/>
                <a:ea typeface="Calibri"/>
                <a:cs typeface="Times New Roman"/>
                <a:sym typeface="Times New Roman"/>
              </a:rPr>
              <a:t>if the student gets non promoted, he will remain non promoted for a year not for single semester.</a:t>
            </a:r>
            <a:endParaRPr sz="2500" b="1" dirty="0">
              <a:solidFill>
                <a:srgbClr val="FF0000"/>
              </a:solidFill>
              <a:ea typeface="Calibri"/>
              <a:cs typeface="Calibri"/>
              <a:sym typeface="Calibri"/>
            </a:endParaRPr>
          </a:p>
          <a:p>
            <a:pPr indent="-203200" algn="just" eaLnBrk="1" fontAlgn="auto" hangingPunct="1">
              <a:lnSpc>
                <a:spcPct val="95000"/>
              </a:lnSpc>
              <a:spcBef>
                <a:spcPts val="0"/>
              </a:spcBef>
              <a:spcAft>
                <a:spcPts val="0"/>
              </a:spcAft>
              <a:buSzPts val="2200"/>
              <a:buFont typeface="Noto Sans Symbols"/>
              <a:buNone/>
              <a:defRPr/>
            </a:pPr>
            <a:endParaRPr sz="2200" dirty="0">
              <a:latin typeface="Times New Roman"/>
              <a:ea typeface="Times New Roman"/>
              <a:cs typeface="Times New Roman"/>
              <a:sym typeface="Times New Roman"/>
            </a:endParaRPr>
          </a:p>
        </p:txBody>
      </p:sp>
      <p:grpSp>
        <p:nvGrpSpPr>
          <p:cNvPr id="4" name="Group 3">
            <a:extLst>
              <a:ext uri="{FF2B5EF4-FFF2-40B4-BE49-F238E27FC236}">
                <a16:creationId xmlns:a16="http://schemas.microsoft.com/office/drawing/2014/main" id="{9CAFDA3C-49C2-4749-86B4-A6FCEF1052E8}"/>
              </a:ext>
            </a:extLst>
          </p:cNvPr>
          <p:cNvGrpSpPr/>
          <p:nvPr/>
        </p:nvGrpSpPr>
        <p:grpSpPr>
          <a:xfrm>
            <a:off x="4972797" y="898998"/>
            <a:ext cx="1434489" cy="190500"/>
            <a:chOff x="4679586" y="878988"/>
            <a:chExt cx="1434489" cy="190500"/>
          </a:xfrm>
        </p:grpSpPr>
        <p:sp>
          <p:nvSpPr>
            <p:cNvPr id="5" name="Oval 4">
              <a:extLst>
                <a:ext uri="{FF2B5EF4-FFF2-40B4-BE49-F238E27FC236}">
                  <a16:creationId xmlns:a16="http://schemas.microsoft.com/office/drawing/2014/main" id="{4F763FF4-8DD3-9F42-BDBC-376950E0E82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16F53669-DC72-C740-88A8-C46BE3E4EC33}"/>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528D60F-9FB9-8648-9BD8-5D2388C1CB4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D9BA7A-67A1-404D-9476-844EFBEABE95}"/>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BF2CA60-3584-3B49-A0AF-831057D8BAE0}"/>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1465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7ADD9C-B1D9-8D4A-984B-6564584DB95A}"/>
              </a:ext>
            </a:extLst>
          </p:cNvPr>
          <p:cNvSpPr>
            <a:spLocks noGrp="1"/>
          </p:cNvSpPr>
          <p:nvPr>
            <p:ph idx="1"/>
          </p:nvPr>
        </p:nvSpPr>
        <p:spPr>
          <a:xfrm>
            <a:off x="231775" y="652463"/>
            <a:ext cx="11723688" cy="5383212"/>
          </a:xfrm>
        </p:spPr>
        <p:txBody>
          <a:bodyPr rtlCol="0">
            <a:normAutofit fontScale="85000" lnSpcReduction="20000"/>
          </a:bodyPr>
          <a:lstStyle/>
          <a:p>
            <a:pPr marL="0" indent="0" eaLnBrk="1" fontAlgn="auto" hangingPunct="1">
              <a:spcAft>
                <a:spcPts val="0"/>
              </a:spcAft>
              <a:buFont typeface="Arial" panose="020B0604020202020204" pitchFamily="34" charset="0"/>
              <a:buNone/>
              <a:defRPr/>
            </a:pPr>
            <a:endParaRPr lang="en-US" dirty="0"/>
          </a:p>
          <a:p>
            <a:pPr eaLnBrk="1" fontAlgn="auto" hangingPunct="1">
              <a:lnSpc>
                <a:spcPct val="150000"/>
              </a:lnSpc>
              <a:spcAft>
                <a:spcPts val="0"/>
              </a:spcAft>
              <a:defRPr/>
            </a:pPr>
            <a:endParaRPr lang="en-US" dirty="0">
              <a:solidFill>
                <a:srgbClr val="C00000"/>
              </a:solidFill>
            </a:endParaRPr>
          </a:p>
          <a:p>
            <a:pPr eaLnBrk="1" fontAlgn="auto" hangingPunct="1">
              <a:lnSpc>
                <a:spcPct val="150000"/>
              </a:lnSpc>
              <a:spcAft>
                <a:spcPts val="0"/>
              </a:spcAft>
              <a:defRPr/>
            </a:pPr>
            <a:r>
              <a:rPr lang="en-US" sz="2500" b="1" dirty="0"/>
              <a:t>Not promoted to higher degree 	 :        NH</a:t>
            </a:r>
          </a:p>
          <a:p>
            <a:pPr eaLnBrk="1" fontAlgn="auto" hangingPunct="1">
              <a:lnSpc>
                <a:spcPct val="150000"/>
              </a:lnSpc>
              <a:spcAft>
                <a:spcPts val="0"/>
              </a:spcAft>
              <a:defRPr/>
            </a:pPr>
            <a:r>
              <a:rPr lang="en-US" sz="2500" b="1" dirty="0"/>
              <a:t>Temporarily marked absent      		 :       TMP</a:t>
            </a:r>
          </a:p>
          <a:p>
            <a:pPr eaLnBrk="1" fontAlgn="auto" hangingPunct="1">
              <a:lnSpc>
                <a:spcPct val="150000"/>
              </a:lnSpc>
              <a:spcAft>
                <a:spcPts val="0"/>
              </a:spcAft>
              <a:defRPr/>
            </a:pPr>
            <a:r>
              <a:rPr lang="en-US" sz="2500" b="1" dirty="0"/>
              <a:t>Completed the degree                 	 :       C or PC</a:t>
            </a:r>
          </a:p>
          <a:p>
            <a:pPr eaLnBrk="1" fontAlgn="auto" hangingPunct="1">
              <a:lnSpc>
                <a:spcPct val="150000"/>
              </a:lnSpc>
              <a:spcAft>
                <a:spcPts val="0"/>
              </a:spcAft>
              <a:defRPr/>
            </a:pPr>
            <a:r>
              <a:rPr lang="en-US" sz="2500" b="1" dirty="0"/>
              <a:t>Non Promoted                             		 :        N</a:t>
            </a:r>
          </a:p>
          <a:p>
            <a:pPr eaLnBrk="1" fontAlgn="auto" hangingPunct="1">
              <a:lnSpc>
                <a:spcPct val="150000"/>
              </a:lnSpc>
              <a:spcAft>
                <a:spcPts val="0"/>
              </a:spcAft>
              <a:defRPr/>
            </a:pPr>
            <a:r>
              <a:rPr lang="en-US" sz="2500" b="1" dirty="0"/>
              <a:t>Active                                            		 :        A</a:t>
            </a:r>
          </a:p>
          <a:p>
            <a:pPr eaLnBrk="1" fontAlgn="auto" hangingPunct="1">
              <a:lnSpc>
                <a:spcPct val="150000"/>
              </a:lnSpc>
              <a:spcAft>
                <a:spcPts val="0"/>
              </a:spcAft>
              <a:defRPr/>
            </a:pPr>
            <a:r>
              <a:rPr lang="en-US" sz="2500" b="1" dirty="0"/>
              <a:t>Incomplete                                   		 :        I</a:t>
            </a:r>
          </a:p>
          <a:p>
            <a:pPr eaLnBrk="1" fontAlgn="auto" hangingPunct="1">
              <a:lnSpc>
                <a:spcPct val="150000"/>
              </a:lnSpc>
              <a:spcAft>
                <a:spcPts val="0"/>
              </a:spcAft>
              <a:defRPr/>
            </a:pPr>
            <a:r>
              <a:rPr lang="en-US" sz="2500" b="1" dirty="0"/>
              <a:t> Maximum duration over          		 :      NFT</a:t>
            </a:r>
          </a:p>
          <a:p>
            <a:pPr eaLnBrk="1" fontAlgn="auto" hangingPunct="1">
              <a:lnSpc>
                <a:spcPct val="150000"/>
              </a:lnSpc>
              <a:spcAft>
                <a:spcPts val="0"/>
              </a:spcAft>
              <a:defRPr/>
            </a:pPr>
            <a:r>
              <a:rPr lang="en-US" sz="2500" b="1" dirty="0"/>
              <a:t>Semester Skip (Term Off)	 	 :         S</a:t>
            </a:r>
          </a:p>
          <a:p>
            <a:pPr eaLnBrk="1" fontAlgn="auto" hangingPunct="1">
              <a:spcAft>
                <a:spcPts val="0"/>
              </a:spcAft>
              <a:defRPr/>
            </a:pPr>
            <a:endParaRPr lang="en-US" dirty="0"/>
          </a:p>
          <a:p>
            <a:pPr eaLnBrk="1" fontAlgn="auto" hangingPunct="1">
              <a:spcAft>
                <a:spcPts val="0"/>
              </a:spcAft>
              <a:defRPr/>
            </a:pPr>
            <a:endParaRPr lang="en-US" dirty="0"/>
          </a:p>
        </p:txBody>
      </p:sp>
      <p:sp>
        <p:nvSpPr>
          <p:cNvPr id="2" name="Rectangle 1">
            <a:extLst>
              <a:ext uri="{FF2B5EF4-FFF2-40B4-BE49-F238E27FC236}">
                <a16:creationId xmlns:a16="http://schemas.microsoft.com/office/drawing/2014/main" id="{DECF9309-80B0-B542-9CC3-64D41B0AFEAE}"/>
              </a:ext>
            </a:extLst>
          </p:cNvPr>
          <p:cNvSpPr/>
          <p:nvPr/>
        </p:nvSpPr>
        <p:spPr>
          <a:xfrm>
            <a:off x="0" y="78203"/>
            <a:ext cx="11955463" cy="520784"/>
          </a:xfrm>
          <a:prstGeom prst="rect">
            <a:avLst/>
          </a:prstGeom>
        </p:spPr>
        <p:txBody>
          <a:bodyPr wrap="square">
            <a:spAutoFit/>
          </a:bodyPr>
          <a:lstStyle/>
          <a:p>
            <a:pPr algn="ctr">
              <a:lnSpc>
                <a:spcPct val="87000"/>
              </a:lnSpc>
              <a:spcBef>
                <a:spcPct val="0"/>
              </a:spcBef>
              <a:buClr>
                <a:srgbClr val="BF5201"/>
              </a:buClr>
              <a:buSzPts val="4400"/>
              <a:defRPr/>
            </a:pPr>
            <a:r>
              <a:rPr lang="en-US" sz="3200" b="1" dirty="0">
                <a:solidFill>
                  <a:srgbClr val="3AAAAF"/>
                </a:solidFill>
                <a:latin typeface="Tw Cen MT" panose="020B0602020104020603" pitchFamily="34" charset="77"/>
                <a:cs typeface="Calibri" pitchFamily="34" charset="0"/>
                <a:sym typeface="Calibri" pitchFamily="34" charset="0"/>
              </a:rPr>
              <a:t>Coding used by Examination Division for marking the student status:</a:t>
            </a:r>
          </a:p>
        </p:txBody>
      </p:sp>
      <p:grpSp>
        <p:nvGrpSpPr>
          <p:cNvPr id="5" name="Group 4">
            <a:extLst>
              <a:ext uri="{FF2B5EF4-FFF2-40B4-BE49-F238E27FC236}">
                <a16:creationId xmlns:a16="http://schemas.microsoft.com/office/drawing/2014/main" id="{2F0F1D09-DC86-0D4A-B588-3A7D278F40B1}"/>
              </a:ext>
            </a:extLst>
          </p:cNvPr>
          <p:cNvGrpSpPr/>
          <p:nvPr/>
        </p:nvGrpSpPr>
        <p:grpSpPr>
          <a:xfrm>
            <a:off x="4992252" y="652463"/>
            <a:ext cx="1434489" cy="190500"/>
            <a:chOff x="4679586" y="878988"/>
            <a:chExt cx="1434489" cy="190500"/>
          </a:xfrm>
        </p:grpSpPr>
        <p:sp>
          <p:nvSpPr>
            <p:cNvPr id="6" name="Oval 5">
              <a:extLst>
                <a:ext uri="{FF2B5EF4-FFF2-40B4-BE49-F238E27FC236}">
                  <a16:creationId xmlns:a16="http://schemas.microsoft.com/office/drawing/2014/main" id="{CE855324-960D-0B49-BC34-8908D762BBD2}"/>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050D739-DBA5-784B-92CA-4EF41060E755}"/>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9CE6327-4C54-6C47-AF28-816A597FECCD}"/>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C4FDF62-1820-C94A-89D9-E342BE129B0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13D64C6C-D558-CB46-A3FD-4D1B15E96397}"/>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5173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extBox 2">
            <a:extLst>
              <a:ext uri="{FF2B5EF4-FFF2-40B4-BE49-F238E27FC236}">
                <a16:creationId xmlns:a16="http://schemas.microsoft.com/office/drawing/2014/main" id="{59E7D130-4A7F-824F-AC56-349A31AEFA69}"/>
              </a:ext>
            </a:extLst>
          </p:cNvPr>
          <p:cNvSpPr txBox="1">
            <a:spLocks noChangeArrowheads="1"/>
          </p:cNvSpPr>
          <p:nvPr/>
        </p:nvSpPr>
        <p:spPr bwMode="auto">
          <a:xfrm>
            <a:off x="393700" y="692150"/>
            <a:ext cx="10814050" cy="6463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342900" indent="-34290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a:endParaRPr lang="en-IN" altLang="en-US" dirty="0"/>
          </a:p>
          <a:p>
            <a:r>
              <a:rPr lang="en-IN" altLang="en-US" b="1" dirty="0"/>
              <a:t>The following cases may be included under this category:                    </a:t>
            </a:r>
            <a:r>
              <a:rPr lang="en-US" altLang="en-US" b="1" u="sng" dirty="0">
                <a:solidFill>
                  <a:srgbClr val="FF0000"/>
                </a:solidFill>
              </a:rPr>
              <a:t>Necessary course of action</a:t>
            </a:r>
            <a:endParaRPr lang="en-US" altLang="en-US" b="1" dirty="0">
              <a:solidFill>
                <a:srgbClr val="FF0000"/>
              </a:solidFill>
            </a:endParaRPr>
          </a:p>
          <a:p>
            <a:endParaRPr lang="en-US" altLang="en-US" dirty="0"/>
          </a:p>
          <a:p>
            <a:pPr lvl="1">
              <a:buFontTx/>
              <a:buAutoNum type="arabicPeriod"/>
            </a:pPr>
            <a:endParaRPr lang="en-IN" altLang="en-US" dirty="0"/>
          </a:p>
          <a:p>
            <a:pPr lvl="1">
              <a:buFontTx/>
              <a:buAutoNum type="arabicPeriod"/>
            </a:pPr>
            <a:r>
              <a:rPr lang="en-IN" altLang="en-US" dirty="0"/>
              <a:t>Accident/Health Issue</a:t>
            </a:r>
          </a:p>
          <a:p>
            <a:pPr lvl="1">
              <a:buFontTx/>
              <a:buAutoNum type="arabicPeriod"/>
            </a:pPr>
            <a:endParaRPr lang="en-IN" altLang="en-US" dirty="0"/>
          </a:p>
          <a:p>
            <a:pPr lvl="1">
              <a:buFontTx/>
              <a:buAutoNum type="arabicPeriod"/>
            </a:pPr>
            <a:r>
              <a:rPr lang="en-IN" altLang="en-US" dirty="0"/>
              <a:t>Financial issue</a:t>
            </a:r>
          </a:p>
          <a:p>
            <a:pPr lvl="1">
              <a:buFontTx/>
              <a:buAutoNum type="arabicPeriod"/>
            </a:pPr>
            <a:endParaRPr lang="en-IN" altLang="en-US" dirty="0"/>
          </a:p>
          <a:p>
            <a:pPr lvl="1">
              <a:buFontTx/>
              <a:buAutoNum type="arabicPeriod"/>
            </a:pPr>
            <a:r>
              <a:rPr lang="en-IN" altLang="en-US" dirty="0"/>
              <a:t>Family/Personal Issue</a:t>
            </a:r>
          </a:p>
          <a:p>
            <a:pPr lvl="1">
              <a:buFontTx/>
              <a:buAutoNum type="arabicPeriod"/>
            </a:pPr>
            <a:endParaRPr lang="en-IN" altLang="en-US" dirty="0"/>
          </a:p>
          <a:p>
            <a:pPr lvl="1">
              <a:buFontTx/>
              <a:buAutoNum type="arabicPeriod"/>
            </a:pPr>
            <a:r>
              <a:rPr lang="en-IN" altLang="en-US" dirty="0"/>
              <a:t>Joining Late </a:t>
            </a:r>
          </a:p>
          <a:p>
            <a:pPr lvl="1">
              <a:buFontTx/>
              <a:buAutoNum type="arabicPeriod"/>
            </a:pPr>
            <a:endParaRPr lang="en-IN" altLang="en-US" dirty="0"/>
          </a:p>
          <a:p>
            <a:pPr lvl="1">
              <a:buFontTx/>
              <a:buAutoNum type="arabicPeriod"/>
            </a:pPr>
            <a:endParaRPr lang="en-IN" altLang="en-US" dirty="0"/>
          </a:p>
          <a:p>
            <a:pPr lvl="1">
              <a:buFontTx/>
              <a:buAutoNum type="arabicPeriod"/>
            </a:pPr>
            <a:r>
              <a:rPr lang="en-IN" altLang="en-US" dirty="0"/>
              <a:t>Not promoted and Not registered </a:t>
            </a:r>
          </a:p>
          <a:p>
            <a:pPr lvl="1"/>
            <a:r>
              <a:rPr lang="en-IN" altLang="en-US" dirty="0"/>
              <a:t>      for any course in the current term                                                              </a:t>
            </a:r>
          </a:p>
          <a:p>
            <a:pPr lvl="1"/>
            <a:endParaRPr lang="en-US" altLang="en-US" dirty="0"/>
          </a:p>
          <a:p>
            <a:pPr lvl="1"/>
            <a:endParaRPr lang="en-US" altLang="en-US" dirty="0"/>
          </a:p>
          <a:p>
            <a:pPr lvl="1"/>
            <a:endParaRPr lang="en-US" altLang="en-US" dirty="0"/>
          </a:p>
          <a:p>
            <a:pPr lvl="1">
              <a:buFontTx/>
              <a:buAutoNum type="arabicPeriod"/>
            </a:pPr>
            <a:endParaRPr lang="en-US" altLang="en-US" dirty="0"/>
          </a:p>
          <a:p>
            <a:pPr lvl="1"/>
            <a:endParaRPr lang="en-US" altLang="en-US" dirty="0"/>
          </a:p>
          <a:p>
            <a:endParaRPr lang="en-US" altLang="en-US" dirty="0"/>
          </a:p>
          <a:p>
            <a:endParaRPr lang="en-US" altLang="en-US" dirty="0"/>
          </a:p>
          <a:p>
            <a:endParaRPr lang="en-US" altLang="en-US" dirty="0"/>
          </a:p>
        </p:txBody>
      </p:sp>
      <p:sp>
        <p:nvSpPr>
          <p:cNvPr id="51202" name="TextBox 4">
            <a:extLst>
              <a:ext uri="{FF2B5EF4-FFF2-40B4-BE49-F238E27FC236}">
                <a16:creationId xmlns:a16="http://schemas.microsoft.com/office/drawing/2014/main" id="{47E36A18-0667-F643-9465-6662A78DA63D}"/>
              </a:ext>
            </a:extLst>
          </p:cNvPr>
          <p:cNvSpPr txBox="1">
            <a:spLocks noChangeArrowheads="1"/>
          </p:cNvSpPr>
          <p:nvPr/>
        </p:nvSpPr>
        <p:spPr bwMode="auto">
          <a:xfrm>
            <a:off x="7148513" y="2701925"/>
            <a:ext cx="47799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US" altLang="en-US" sz="1600" i="1"/>
              <a:t>Advise the student for Term off / Semester skip</a:t>
            </a:r>
          </a:p>
        </p:txBody>
      </p:sp>
      <p:sp>
        <p:nvSpPr>
          <p:cNvPr id="6" name="Right Brace 5">
            <a:extLst>
              <a:ext uri="{FF2B5EF4-FFF2-40B4-BE49-F238E27FC236}">
                <a16:creationId xmlns:a16="http://schemas.microsoft.com/office/drawing/2014/main" id="{FC551C69-A07A-8E4D-8B76-E3334287615A}"/>
              </a:ext>
            </a:extLst>
          </p:cNvPr>
          <p:cNvSpPr/>
          <p:nvPr/>
        </p:nvSpPr>
        <p:spPr>
          <a:xfrm>
            <a:off x="6484938" y="1884363"/>
            <a:ext cx="554037" cy="200818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5" name="Right Brace 4">
            <a:extLst>
              <a:ext uri="{FF2B5EF4-FFF2-40B4-BE49-F238E27FC236}">
                <a16:creationId xmlns:a16="http://schemas.microsoft.com/office/drawing/2014/main" id="{4021D460-6850-AE42-B930-47F2A015EEA7}"/>
              </a:ext>
            </a:extLst>
          </p:cNvPr>
          <p:cNvSpPr/>
          <p:nvPr/>
        </p:nvSpPr>
        <p:spPr>
          <a:xfrm>
            <a:off x="6623050" y="4641850"/>
            <a:ext cx="220663" cy="70643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51205" name="TextBox 4">
            <a:extLst>
              <a:ext uri="{FF2B5EF4-FFF2-40B4-BE49-F238E27FC236}">
                <a16:creationId xmlns:a16="http://schemas.microsoft.com/office/drawing/2014/main" id="{FDD1F332-12A8-394F-9F4B-8A242F161E82}"/>
              </a:ext>
            </a:extLst>
          </p:cNvPr>
          <p:cNvSpPr txBox="1">
            <a:spLocks noChangeArrowheads="1"/>
          </p:cNvSpPr>
          <p:nvPr/>
        </p:nvSpPr>
        <p:spPr bwMode="auto">
          <a:xfrm>
            <a:off x="6789738" y="4581525"/>
            <a:ext cx="5402262"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342900" indent="-34290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lvl="1" algn="just"/>
            <a:r>
              <a:rPr lang="en-IN" altLang="en-US" sz="1600" i="1"/>
              <a:t>     Call the parents and inform them about the courses / Reappear schedule available in the coming term}</a:t>
            </a:r>
            <a:endParaRPr lang="en-US" altLang="en-US" sz="1600" i="1"/>
          </a:p>
        </p:txBody>
      </p:sp>
    </p:spTree>
    <p:extLst>
      <p:ext uri="{BB962C8B-B14F-4D97-AF65-F5344CB8AC3E}">
        <p14:creationId xmlns:p14="http://schemas.microsoft.com/office/powerpoint/2010/main" val="427580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61">
            <a:extLst>
              <a:ext uri="{FF2B5EF4-FFF2-40B4-BE49-F238E27FC236}">
                <a16:creationId xmlns:a16="http://schemas.microsoft.com/office/drawing/2014/main" id="{4F75FB1C-5F88-9045-BC9B-B6919BED20B8}"/>
              </a:ext>
            </a:extLst>
          </p:cNvPr>
          <p:cNvSpPr txBox="1">
            <a:spLocks/>
          </p:cNvSpPr>
          <p:nvPr/>
        </p:nvSpPr>
        <p:spPr>
          <a:xfrm>
            <a:off x="0" y="0"/>
            <a:ext cx="12192000" cy="1089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7000"/>
              </a:lnSpc>
              <a:buClr>
                <a:srgbClr val="BF5201"/>
              </a:buClr>
              <a:buSzPts val="4400"/>
              <a:buFont typeface="Calibri" pitchFamily="34" charset="0"/>
              <a:buNone/>
              <a:defRPr/>
            </a:pPr>
            <a:r>
              <a:rPr lang="en-US" b="1" dirty="0">
                <a:solidFill>
                  <a:srgbClr val="3AAAAF"/>
                </a:solidFill>
                <a:latin typeface="Tw Cen MT" panose="020B0602020104020603" pitchFamily="34" charset="77"/>
                <a:ea typeface="Calibri" pitchFamily="34" charset="0"/>
                <a:cs typeface="Calibri" pitchFamily="34" charset="0"/>
                <a:sym typeface="Calibri" pitchFamily="34" charset="0"/>
              </a:rPr>
              <a:t>TERM OFF</a:t>
            </a:r>
          </a:p>
        </p:txBody>
      </p:sp>
      <p:sp>
        <p:nvSpPr>
          <p:cNvPr id="3" name="Shape 562">
            <a:extLst>
              <a:ext uri="{FF2B5EF4-FFF2-40B4-BE49-F238E27FC236}">
                <a16:creationId xmlns:a16="http://schemas.microsoft.com/office/drawing/2014/main" id="{D764B141-E8AA-C04E-B8FF-7901B4ACBFFB}"/>
              </a:ext>
            </a:extLst>
          </p:cNvPr>
          <p:cNvSpPr txBox="1">
            <a:spLocks/>
          </p:cNvSpPr>
          <p:nvPr/>
        </p:nvSpPr>
        <p:spPr>
          <a:xfrm>
            <a:off x="0" y="1809750"/>
            <a:ext cx="12192000" cy="5048250"/>
          </a:xfrm>
          <a:prstGeom prst="rect">
            <a:avLst/>
          </a:prstGeom>
        </p:spPr>
        <p:txBody>
          <a:bodyPr spcFirstLastPara="1"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5000"/>
              </a:lnSpc>
              <a:spcBef>
                <a:spcPts val="0"/>
              </a:spcBef>
              <a:buSzPts val="2200"/>
              <a:buFont typeface="Times New Roman"/>
              <a:buNone/>
              <a:defRPr/>
            </a:pPr>
            <a:endParaRPr lang="en-IN" sz="2200" dirty="0">
              <a:latin typeface="Times New Roman"/>
              <a:ea typeface="Times New Roman"/>
              <a:cs typeface="Times New Roman"/>
              <a:sym typeface="Times New Roman"/>
            </a:endParaRPr>
          </a:p>
          <a:p>
            <a:pPr indent="-203200" algn="just">
              <a:lnSpc>
                <a:spcPct val="95000"/>
              </a:lnSpc>
              <a:spcBef>
                <a:spcPts val="0"/>
              </a:spcBef>
              <a:buSzPts val="2200"/>
              <a:buFont typeface="Noto Sans Symbols"/>
              <a:buNone/>
              <a:defRPr/>
            </a:pPr>
            <a:r>
              <a:rPr lang="en-IN" sz="2200" dirty="0">
                <a:latin typeface="Times New Roman"/>
                <a:ea typeface="Times New Roman"/>
                <a:cs typeface="Times New Roman"/>
                <a:sym typeface="Times New Roman"/>
              </a:rPr>
              <a:t>In case if student is not able to attend the current semester due to any of the issues listed below, student should be advised to take TERM OFF:</a:t>
            </a:r>
          </a:p>
          <a:p>
            <a:pPr indent="-203200" algn="just">
              <a:lnSpc>
                <a:spcPct val="95000"/>
              </a:lnSpc>
              <a:spcBef>
                <a:spcPts val="0"/>
              </a:spcBef>
              <a:buSzPts val="2200"/>
              <a:buFont typeface="Noto Sans Symbols"/>
              <a:buNone/>
              <a:defRPr/>
            </a:pPr>
            <a:endParaRPr lang="en-IN" sz="2200" dirty="0">
              <a:latin typeface="Times New Roman"/>
              <a:ea typeface="Times New Roman"/>
              <a:cs typeface="Times New Roman"/>
              <a:sym typeface="Times New Roman"/>
            </a:endParaRPr>
          </a:p>
          <a:p>
            <a:pPr indent="-203200" algn="just">
              <a:lnSpc>
                <a:spcPct val="95000"/>
              </a:lnSpc>
              <a:spcBef>
                <a:spcPts val="0"/>
              </a:spcBef>
              <a:buSzPts val="2200"/>
              <a:buFont typeface="Noto Sans Symbols"/>
              <a:buNone/>
              <a:defRPr/>
            </a:pPr>
            <a:r>
              <a:rPr lang="en-IN" sz="2200" dirty="0">
                <a:latin typeface="Times New Roman"/>
                <a:ea typeface="Times New Roman"/>
                <a:cs typeface="Times New Roman"/>
                <a:sym typeface="Times New Roman"/>
              </a:rPr>
              <a:t>	a. Financial issues</a:t>
            </a:r>
          </a:p>
          <a:p>
            <a:pPr indent="-203200" algn="just">
              <a:lnSpc>
                <a:spcPct val="95000"/>
              </a:lnSpc>
              <a:spcBef>
                <a:spcPts val="0"/>
              </a:spcBef>
              <a:buSzPts val="2200"/>
              <a:buFont typeface="Noto Sans Symbols"/>
              <a:buNone/>
              <a:defRPr/>
            </a:pPr>
            <a:r>
              <a:rPr lang="en-IN" sz="2200" dirty="0">
                <a:latin typeface="Times New Roman"/>
                <a:ea typeface="Times New Roman"/>
                <a:cs typeface="Times New Roman"/>
                <a:sym typeface="Times New Roman"/>
              </a:rPr>
              <a:t>	b. Health issues</a:t>
            </a:r>
          </a:p>
          <a:p>
            <a:pPr indent="-203200" algn="just">
              <a:lnSpc>
                <a:spcPct val="95000"/>
              </a:lnSpc>
              <a:spcBef>
                <a:spcPts val="0"/>
              </a:spcBef>
              <a:buSzPts val="2200"/>
              <a:buFont typeface="Noto Sans Symbols"/>
              <a:buNone/>
              <a:defRPr/>
            </a:pPr>
            <a:r>
              <a:rPr lang="en-IN" sz="2200" dirty="0">
                <a:latin typeface="Times New Roman"/>
                <a:ea typeface="Times New Roman"/>
                <a:cs typeface="Times New Roman"/>
                <a:sym typeface="Times New Roman"/>
              </a:rPr>
              <a:t>	c. Other family concerns</a:t>
            </a:r>
          </a:p>
          <a:p>
            <a:pPr indent="-203200" algn="just">
              <a:lnSpc>
                <a:spcPct val="95000"/>
              </a:lnSpc>
              <a:spcBef>
                <a:spcPts val="0"/>
              </a:spcBef>
              <a:buSzPts val="2200"/>
              <a:buFont typeface="Noto Sans Symbols"/>
              <a:buNone/>
              <a:defRPr/>
            </a:pPr>
            <a:endParaRPr lang="en-IN" sz="2200" dirty="0">
              <a:latin typeface="Times New Roman"/>
              <a:ea typeface="Times New Roman"/>
              <a:cs typeface="Times New Roman"/>
              <a:sym typeface="Times New Roman"/>
            </a:endParaRPr>
          </a:p>
          <a:p>
            <a:pPr indent="-203200" algn="just">
              <a:lnSpc>
                <a:spcPct val="95000"/>
              </a:lnSpc>
              <a:spcBef>
                <a:spcPts val="0"/>
              </a:spcBef>
              <a:buSzPts val="2200"/>
              <a:buFont typeface="Noto Sans Symbols"/>
              <a:buNone/>
              <a:defRPr/>
            </a:pPr>
            <a:r>
              <a:rPr lang="en-IN" sz="2200" dirty="0">
                <a:latin typeface="Times New Roman"/>
                <a:ea typeface="Times New Roman"/>
                <a:cs typeface="Times New Roman"/>
                <a:sym typeface="Times New Roman"/>
              </a:rPr>
              <a:t>All courses for the said term will be awarded as M grades and student has to re-register the course as backlog once he joins the university.</a:t>
            </a:r>
          </a:p>
        </p:txBody>
      </p:sp>
      <p:grpSp>
        <p:nvGrpSpPr>
          <p:cNvPr id="4" name="Group 3">
            <a:extLst>
              <a:ext uri="{FF2B5EF4-FFF2-40B4-BE49-F238E27FC236}">
                <a16:creationId xmlns:a16="http://schemas.microsoft.com/office/drawing/2014/main" id="{53EBA4BB-BF0E-824C-900D-5C64C52A77AB}"/>
              </a:ext>
            </a:extLst>
          </p:cNvPr>
          <p:cNvGrpSpPr/>
          <p:nvPr/>
        </p:nvGrpSpPr>
        <p:grpSpPr>
          <a:xfrm>
            <a:off x="5234054" y="898525"/>
            <a:ext cx="1434489" cy="190500"/>
            <a:chOff x="4679586" y="878988"/>
            <a:chExt cx="1434489" cy="190500"/>
          </a:xfrm>
        </p:grpSpPr>
        <p:sp>
          <p:nvSpPr>
            <p:cNvPr id="5" name="Oval 4">
              <a:extLst>
                <a:ext uri="{FF2B5EF4-FFF2-40B4-BE49-F238E27FC236}">
                  <a16:creationId xmlns:a16="http://schemas.microsoft.com/office/drawing/2014/main" id="{E166121B-5CD9-4941-AAD2-A703ED71D13F}"/>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8902E74B-7882-1A42-BD30-1932F6BAEB3B}"/>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D7A7DFE5-FD08-CC40-9F61-3521257431C5}"/>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C9D2B2C3-72E0-6C44-B1AD-EB33AE70B8BA}"/>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9A6E4A4-4406-5F4C-8858-2F1005BFF43C}"/>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92517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561">
            <a:extLst>
              <a:ext uri="{FF2B5EF4-FFF2-40B4-BE49-F238E27FC236}">
                <a16:creationId xmlns:a16="http://schemas.microsoft.com/office/drawing/2014/main" id="{88417525-A271-7A44-9C0C-A4E1C927144F}"/>
              </a:ext>
            </a:extLst>
          </p:cNvPr>
          <p:cNvSpPr txBox="1">
            <a:spLocks/>
          </p:cNvSpPr>
          <p:nvPr/>
        </p:nvSpPr>
        <p:spPr>
          <a:xfrm>
            <a:off x="1714500" y="2694215"/>
            <a:ext cx="12192000" cy="108902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7000"/>
              </a:lnSpc>
              <a:buClr>
                <a:srgbClr val="BF5201"/>
              </a:buClr>
              <a:buSzPts val="4400"/>
              <a:buFont typeface="Calibri" pitchFamily="34" charset="0"/>
              <a:buNone/>
              <a:defRPr/>
            </a:pPr>
            <a:r>
              <a:rPr lang="en-US" b="1" dirty="0">
                <a:solidFill>
                  <a:srgbClr val="3AAAAF"/>
                </a:solidFill>
                <a:latin typeface="Tw Cen MT" panose="020B0602020104020603" pitchFamily="34" charset="77"/>
                <a:ea typeface="Calibri" pitchFamily="34" charset="0"/>
                <a:cs typeface="Calibri" pitchFamily="34" charset="0"/>
                <a:sym typeface="Calibri" pitchFamily="34" charset="0"/>
              </a:rPr>
              <a:t>Student Counselling Interface</a:t>
            </a:r>
          </a:p>
        </p:txBody>
      </p:sp>
      <p:grpSp>
        <p:nvGrpSpPr>
          <p:cNvPr id="3" name="Group 2">
            <a:extLst>
              <a:ext uri="{FF2B5EF4-FFF2-40B4-BE49-F238E27FC236}">
                <a16:creationId xmlns:a16="http://schemas.microsoft.com/office/drawing/2014/main" id="{FE0BD173-2B06-6645-BE08-3725959786CB}"/>
              </a:ext>
            </a:extLst>
          </p:cNvPr>
          <p:cNvGrpSpPr/>
          <p:nvPr/>
        </p:nvGrpSpPr>
        <p:grpSpPr>
          <a:xfrm>
            <a:off x="6834254" y="3783240"/>
            <a:ext cx="1434489" cy="190500"/>
            <a:chOff x="4679586" y="878988"/>
            <a:chExt cx="1434489" cy="190500"/>
          </a:xfrm>
        </p:grpSpPr>
        <p:sp>
          <p:nvSpPr>
            <p:cNvPr id="4" name="Oval 3">
              <a:extLst>
                <a:ext uri="{FF2B5EF4-FFF2-40B4-BE49-F238E27FC236}">
                  <a16:creationId xmlns:a16="http://schemas.microsoft.com/office/drawing/2014/main" id="{C4CCCAA6-54F5-914E-93EC-3F767F19314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04BDC2D1-5839-DF4A-8762-595CFC93785A}"/>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9EB54EB-ACC0-7D44-83FE-BEF784D9F258}"/>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41FEB39-54CD-3340-BBA9-BAFD06258AA5}"/>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441C82E-CBC1-EA4B-9A06-1F54DA2ED89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88225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3601" name="Picture 3">
            <a:extLst>
              <a:ext uri="{FF2B5EF4-FFF2-40B4-BE49-F238E27FC236}">
                <a16:creationId xmlns:a16="http://schemas.microsoft.com/office/drawing/2014/main" id="{90CDE593-326A-D54B-A75A-0FAA75639B3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61481" y="1142064"/>
            <a:ext cx="10817157" cy="557106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a:extLst>
              <a:ext uri="{FF2B5EF4-FFF2-40B4-BE49-F238E27FC236}">
                <a16:creationId xmlns:a16="http://schemas.microsoft.com/office/drawing/2014/main" id="{588F4456-16CB-064E-BAE7-7842D1158072}"/>
              </a:ext>
            </a:extLst>
          </p:cNvPr>
          <p:cNvSpPr>
            <a:spLocks noGrp="1" noChangeArrowheads="1"/>
          </p:cNvSpPr>
          <p:nvPr>
            <p:ph type="title"/>
          </p:nvPr>
        </p:nvSpPr>
        <p:spPr>
          <a:xfrm>
            <a:off x="2313178" y="144869"/>
            <a:ext cx="10507882" cy="649013"/>
          </a:xfrm>
        </p:spPr>
        <p:txBody>
          <a:bodyPr>
            <a:normAutofit fontScale="90000"/>
          </a:bodyPr>
          <a:lstStyle/>
          <a:p>
            <a:r>
              <a:rPr lang="en-US" altLang="en-US" b="1" dirty="0">
                <a:solidFill>
                  <a:srgbClr val="3AAAAF"/>
                </a:solidFill>
                <a:latin typeface="Tw Cen MT" panose="020B0602020104020603" pitchFamily="34" charset="77"/>
              </a:rPr>
              <a:t>Student Counselling Interface</a:t>
            </a:r>
          </a:p>
        </p:txBody>
      </p:sp>
      <p:grpSp>
        <p:nvGrpSpPr>
          <p:cNvPr id="12" name="Group 11">
            <a:extLst>
              <a:ext uri="{FF2B5EF4-FFF2-40B4-BE49-F238E27FC236}">
                <a16:creationId xmlns:a16="http://schemas.microsoft.com/office/drawing/2014/main" id="{FA5AD829-7CB1-8C45-9DF1-84B596264E84}"/>
              </a:ext>
            </a:extLst>
          </p:cNvPr>
          <p:cNvGrpSpPr/>
          <p:nvPr/>
        </p:nvGrpSpPr>
        <p:grpSpPr>
          <a:xfrm>
            <a:off x="4661511" y="858841"/>
            <a:ext cx="1434489" cy="190500"/>
            <a:chOff x="4679586" y="878988"/>
            <a:chExt cx="1434489" cy="190500"/>
          </a:xfrm>
        </p:grpSpPr>
        <p:sp>
          <p:nvSpPr>
            <p:cNvPr id="13" name="Oval 12">
              <a:extLst>
                <a:ext uri="{FF2B5EF4-FFF2-40B4-BE49-F238E27FC236}">
                  <a16:creationId xmlns:a16="http://schemas.microsoft.com/office/drawing/2014/main" id="{452844C4-F267-7B4F-89D2-A2CCFA9F5E2C}"/>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272E7D01-A868-5448-BECC-0DF984891B52}"/>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184D05FA-D60F-274D-9075-6F9A85BB7D8E}"/>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6A57B1B4-5E94-7241-8CF3-E97C36386954}"/>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F6673823-CBB7-504B-A5B9-C702DAB78ABF}"/>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0946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Title 1">
            <a:extLst>
              <a:ext uri="{FF2B5EF4-FFF2-40B4-BE49-F238E27FC236}">
                <a16:creationId xmlns:a16="http://schemas.microsoft.com/office/drawing/2014/main" id="{ACA393EC-410F-4644-A769-B119E572A8B5}"/>
              </a:ext>
            </a:extLst>
          </p:cNvPr>
          <p:cNvSpPr>
            <a:spLocks noGrp="1" noChangeArrowheads="1"/>
          </p:cNvSpPr>
          <p:nvPr>
            <p:ph type="title"/>
          </p:nvPr>
        </p:nvSpPr>
        <p:spPr>
          <a:xfrm>
            <a:off x="2313178" y="144869"/>
            <a:ext cx="10507882" cy="649013"/>
          </a:xfrm>
        </p:spPr>
        <p:txBody>
          <a:bodyPr>
            <a:normAutofit fontScale="90000"/>
          </a:bodyPr>
          <a:lstStyle/>
          <a:p>
            <a:r>
              <a:rPr lang="en-US" altLang="en-US" b="1" dirty="0">
                <a:solidFill>
                  <a:srgbClr val="3AAAAF"/>
                </a:solidFill>
                <a:latin typeface="Tw Cen MT" panose="020B0602020104020603" pitchFamily="34" charset="77"/>
              </a:rPr>
              <a:t>Student Counselling Interface</a:t>
            </a:r>
          </a:p>
        </p:txBody>
      </p:sp>
      <p:sp>
        <p:nvSpPr>
          <p:cNvPr id="154628" name="Rectangle 5">
            <a:extLst>
              <a:ext uri="{FF2B5EF4-FFF2-40B4-BE49-F238E27FC236}">
                <a16:creationId xmlns:a16="http://schemas.microsoft.com/office/drawing/2014/main" id="{E5F8876E-5B4B-D549-869B-A08C81841DFE}"/>
              </a:ext>
            </a:extLst>
          </p:cNvPr>
          <p:cNvSpPr>
            <a:spLocks noChangeArrowheads="1"/>
          </p:cNvSpPr>
          <p:nvPr/>
        </p:nvSpPr>
        <p:spPr bwMode="auto">
          <a:xfrm>
            <a:off x="27461" y="1147113"/>
            <a:ext cx="4252709" cy="4237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2700">
              <a:defRPr sz="2400">
                <a:solidFill>
                  <a:schemeClr val="bg1"/>
                </a:solidFill>
                <a:latin typeface="Arial" panose="020B0604020202020204" pitchFamily="34" charset="0"/>
                <a:ea typeface="MS PGothic" panose="020B0600070205080204" pitchFamily="34" charset="-128"/>
              </a:defRPr>
            </a:lvl1pPr>
            <a:lvl2pPr>
              <a:defRPr sz="2400">
                <a:solidFill>
                  <a:schemeClr val="bg1"/>
                </a:solidFill>
                <a:latin typeface="Arial" panose="020B0604020202020204" pitchFamily="34" charset="0"/>
                <a:ea typeface="MS PGothic" panose="020B0600070205080204" pitchFamily="34" charset="-128"/>
              </a:defRPr>
            </a:lvl2pPr>
            <a:lvl3pPr>
              <a:defRPr sz="2400">
                <a:solidFill>
                  <a:schemeClr val="bg1"/>
                </a:solidFill>
                <a:latin typeface="Arial" panose="020B0604020202020204" pitchFamily="34" charset="0"/>
                <a:ea typeface="MS PGothic" panose="020B0600070205080204" pitchFamily="34" charset="-128"/>
              </a:defRPr>
            </a:lvl3pPr>
            <a:lvl4pPr>
              <a:defRPr sz="2400">
                <a:solidFill>
                  <a:schemeClr val="bg1"/>
                </a:solidFill>
                <a:latin typeface="Arial" panose="020B0604020202020204" pitchFamily="34" charset="0"/>
                <a:ea typeface="MS PGothic" panose="020B0600070205080204" pitchFamily="34" charset="-128"/>
              </a:defRPr>
            </a:lvl4pPr>
            <a:lvl5pPr>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9pPr>
          </a:lstStyle>
          <a:p>
            <a:pPr algn="just">
              <a:lnSpc>
                <a:spcPct val="101000"/>
              </a:lnSpc>
              <a:spcBef>
                <a:spcPts val="75"/>
              </a:spcBef>
            </a:pPr>
            <a:r>
              <a:rPr lang="en-US" b="1" dirty="0">
                <a:solidFill>
                  <a:schemeClr val="tx1"/>
                </a:solidFill>
                <a:latin typeface="Times New Roman" panose="02020603050405020304" pitchFamily="18" charset="0"/>
                <a:cs typeface="Times New Roman" panose="02020603050405020304" pitchFamily="18" charset="0"/>
              </a:rPr>
              <a:t>Two types of meetings </a:t>
            </a:r>
            <a:r>
              <a:rPr lang="en-US" dirty="0">
                <a:solidFill>
                  <a:schemeClr val="tx1"/>
                </a:solidFill>
                <a:latin typeface="Times New Roman" panose="02020603050405020304" pitchFamily="18" charset="0"/>
                <a:cs typeface="Times New Roman" panose="02020603050405020304" pitchFamily="18" charset="0"/>
              </a:rPr>
              <a:t>: </a:t>
            </a:r>
          </a:p>
          <a:p>
            <a:pPr algn="just">
              <a:lnSpc>
                <a:spcPct val="101000"/>
              </a:lnSpc>
              <a:spcBef>
                <a:spcPts val="75"/>
              </a:spcBef>
            </a:pPr>
            <a:endParaRPr lang="en-US" dirty="0">
              <a:solidFill>
                <a:schemeClr val="tx1"/>
              </a:solidFill>
              <a:latin typeface="Times New Roman" panose="02020603050405020304" pitchFamily="18" charset="0"/>
              <a:cs typeface="Times New Roman" panose="02020603050405020304" pitchFamily="18" charset="0"/>
            </a:endParaRPr>
          </a:p>
          <a:p>
            <a:pPr algn="just">
              <a:lnSpc>
                <a:spcPct val="101000"/>
              </a:lnSpc>
              <a:spcBef>
                <a:spcPts val="75"/>
              </a:spcBef>
            </a:pPr>
            <a:r>
              <a:rPr lang="en-US" dirty="0">
                <a:solidFill>
                  <a:schemeClr val="tx1"/>
                </a:solidFill>
                <a:latin typeface="Times New Roman" panose="02020603050405020304" pitchFamily="18" charset="0"/>
                <a:cs typeface="Times New Roman" panose="02020603050405020304" pitchFamily="18" charset="0"/>
              </a:rPr>
              <a:t>1. Monthly meeting(mandatory) 2. Appointment based (student can ask appointment from mentor).</a:t>
            </a:r>
          </a:p>
          <a:p>
            <a:pPr algn="just">
              <a:lnSpc>
                <a:spcPct val="101000"/>
              </a:lnSpc>
              <a:spcBef>
                <a:spcPts val="75"/>
              </a:spcBef>
            </a:pPr>
            <a:endParaRPr lang="en-IN" altLang="en-US" dirty="0">
              <a:solidFill>
                <a:schemeClr val="tx1"/>
              </a:solidFill>
              <a:latin typeface="Trebuchet MS" panose="020B0703020202090204" pitchFamily="34" charset="0"/>
            </a:endParaRPr>
          </a:p>
          <a:p>
            <a:pPr algn="just">
              <a:lnSpc>
                <a:spcPct val="101000"/>
              </a:lnSpc>
              <a:spcBef>
                <a:spcPts val="75"/>
              </a:spcBef>
            </a:pPr>
            <a:endParaRPr lang="en-IN" altLang="en-US" dirty="0">
              <a:solidFill>
                <a:schemeClr val="tx1"/>
              </a:solidFill>
              <a:latin typeface="Trebuchet MS" panose="020B0703020202090204" pitchFamily="34" charset="0"/>
            </a:endParaRPr>
          </a:p>
          <a:p>
            <a:pPr algn="just">
              <a:lnSpc>
                <a:spcPct val="101000"/>
              </a:lnSpc>
              <a:spcBef>
                <a:spcPts val="75"/>
              </a:spcBef>
            </a:pPr>
            <a:r>
              <a:rPr lang="en-IN" altLang="en-US" dirty="0">
                <a:solidFill>
                  <a:schemeClr val="tx1"/>
                </a:solidFill>
                <a:latin typeface="Trebuchet MS" panose="020B0703020202090204" pitchFamily="34" charset="0"/>
              </a:rPr>
              <a:t>Click on the </a:t>
            </a:r>
            <a:r>
              <a:rPr lang="en-IN" altLang="en-US" u="sng" dirty="0">
                <a:solidFill>
                  <a:schemeClr val="tx1"/>
                </a:solidFill>
                <a:latin typeface="Trebuchet MS" panose="020B0703020202090204" pitchFamily="34" charset="0"/>
              </a:rPr>
              <a:t>select</a:t>
            </a:r>
            <a:r>
              <a:rPr lang="en-IN" altLang="en-US" dirty="0">
                <a:solidFill>
                  <a:schemeClr val="tx1"/>
                </a:solidFill>
                <a:latin typeface="Trebuchet MS" panose="020B0703020202090204" pitchFamily="34" charset="0"/>
              </a:rPr>
              <a:t> option  which is showing in front of  student name</a:t>
            </a:r>
          </a:p>
        </p:txBody>
      </p:sp>
      <p:grpSp>
        <p:nvGrpSpPr>
          <p:cNvPr id="6" name="Group 5">
            <a:extLst>
              <a:ext uri="{FF2B5EF4-FFF2-40B4-BE49-F238E27FC236}">
                <a16:creationId xmlns:a16="http://schemas.microsoft.com/office/drawing/2014/main" id="{6CA74709-FB8C-6E4B-A236-CF4896D86BDE}"/>
              </a:ext>
            </a:extLst>
          </p:cNvPr>
          <p:cNvGrpSpPr/>
          <p:nvPr/>
        </p:nvGrpSpPr>
        <p:grpSpPr>
          <a:xfrm>
            <a:off x="4661511" y="858841"/>
            <a:ext cx="1434489" cy="190500"/>
            <a:chOff x="4679586" y="878988"/>
            <a:chExt cx="1434489" cy="190500"/>
          </a:xfrm>
        </p:grpSpPr>
        <p:sp>
          <p:nvSpPr>
            <p:cNvPr id="7" name="Oval 6">
              <a:extLst>
                <a:ext uri="{FF2B5EF4-FFF2-40B4-BE49-F238E27FC236}">
                  <a16:creationId xmlns:a16="http://schemas.microsoft.com/office/drawing/2014/main" id="{58F4C98E-BE65-0145-9AF2-635B37DCE6FC}"/>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AEE2359-B56B-4540-A083-A8434C8C5C42}"/>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56F5690A-719A-554C-BD8D-8FFFD31953A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CC16C9E-3B6D-5645-9613-5D71EC14156B}"/>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1BCB6F27-D7D1-454B-B6C7-B0620B52DFDB}"/>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3" name="Picture 12">
            <a:extLst>
              <a:ext uri="{FF2B5EF4-FFF2-40B4-BE49-F238E27FC236}">
                <a16:creationId xmlns:a16="http://schemas.microsoft.com/office/drawing/2014/main" id="{47C82FAF-39B2-3E47-876A-3ABAD2509645}"/>
              </a:ext>
            </a:extLst>
          </p:cNvPr>
          <p:cNvPicPr>
            <a:picLocks noChangeAspect="1"/>
          </p:cNvPicPr>
          <p:nvPr/>
        </p:nvPicPr>
        <p:blipFill>
          <a:blip r:embed="rId2"/>
          <a:stretch>
            <a:fillRect/>
          </a:stretch>
        </p:blipFill>
        <p:spPr>
          <a:xfrm>
            <a:off x="4280170" y="1114300"/>
            <a:ext cx="7911830" cy="5633160"/>
          </a:xfrm>
          <a:prstGeom prst="rect">
            <a:avLst/>
          </a:prstGeom>
        </p:spPr>
      </p:pic>
    </p:spTree>
    <p:extLst>
      <p:ext uri="{BB962C8B-B14F-4D97-AF65-F5344CB8AC3E}">
        <p14:creationId xmlns:p14="http://schemas.microsoft.com/office/powerpoint/2010/main" val="253044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6">
            <a:extLst>
              <a:ext uri="{FF2B5EF4-FFF2-40B4-BE49-F238E27FC236}">
                <a16:creationId xmlns:a16="http://schemas.microsoft.com/office/drawing/2014/main" id="{C0D51E51-A796-FB4D-BC07-3DD59EAD6E12}"/>
              </a:ext>
            </a:extLst>
          </p:cNvPr>
          <p:cNvSpPr>
            <a:spLocks noChangeArrowheads="1"/>
          </p:cNvSpPr>
          <p:nvPr/>
        </p:nvSpPr>
        <p:spPr bwMode="auto">
          <a:xfrm>
            <a:off x="14286" y="1559169"/>
            <a:ext cx="4726960" cy="3931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700">
              <a:defRPr sz="2400">
                <a:solidFill>
                  <a:schemeClr val="bg1"/>
                </a:solidFill>
                <a:latin typeface="Arial" panose="020B0604020202020204" pitchFamily="34" charset="0"/>
                <a:ea typeface="MS PGothic" panose="020B0600070205080204" pitchFamily="34" charset="-128"/>
              </a:defRPr>
            </a:lvl1pPr>
            <a:lvl2pPr>
              <a:defRPr sz="2400">
                <a:solidFill>
                  <a:schemeClr val="bg1"/>
                </a:solidFill>
                <a:latin typeface="Arial" panose="020B0604020202020204" pitchFamily="34" charset="0"/>
                <a:ea typeface="MS PGothic" panose="020B0600070205080204" pitchFamily="34" charset="-128"/>
              </a:defRPr>
            </a:lvl2pPr>
            <a:lvl3pPr>
              <a:defRPr sz="2400">
                <a:solidFill>
                  <a:schemeClr val="bg1"/>
                </a:solidFill>
                <a:latin typeface="Arial" panose="020B0604020202020204" pitchFamily="34" charset="0"/>
                <a:ea typeface="MS PGothic" panose="020B0600070205080204" pitchFamily="34" charset="-128"/>
              </a:defRPr>
            </a:lvl3pPr>
            <a:lvl4pPr>
              <a:defRPr sz="2400">
                <a:solidFill>
                  <a:schemeClr val="bg1"/>
                </a:solidFill>
                <a:latin typeface="Arial" panose="020B0604020202020204" pitchFamily="34" charset="0"/>
                <a:ea typeface="MS PGothic" panose="020B0600070205080204" pitchFamily="34" charset="-128"/>
              </a:defRPr>
            </a:lvl4pPr>
            <a:lvl5pPr>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9pPr>
          </a:lstStyle>
          <a:p>
            <a:pPr>
              <a:lnSpc>
                <a:spcPts val="2588"/>
              </a:lnSpc>
              <a:spcBef>
                <a:spcPts val="425"/>
              </a:spcBef>
            </a:pPr>
            <a:r>
              <a:rPr lang="en-IN" altLang="en-US">
                <a:solidFill>
                  <a:schemeClr val="tx1"/>
                </a:solidFill>
                <a:latin typeface="Trebuchet MS" panose="020B0703020202090204" pitchFamily="34" charset="0"/>
              </a:rPr>
              <a:t>Fill the details of meeting:</a:t>
            </a:r>
          </a:p>
          <a:p>
            <a:pPr>
              <a:lnSpc>
                <a:spcPts val="2588"/>
              </a:lnSpc>
              <a:spcBef>
                <a:spcPts val="425"/>
              </a:spcBef>
            </a:pPr>
            <a:endParaRPr lang="en-IN" altLang="en-US">
              <a:solidFill>
                <a:schemeClr val="tx1"/>
              </a:solidFill>
              <a:latin typeface="Trebuchet MS" panose="020B0703020202090204" pitchFamily="34" charset="0"/>
            </a:endParaRPr>
          </a:p>
          <a:p>
            <a:pPr algn="just">
              <a:lnSpc>
                <a:spcPts val="3600"/>
              </a:lnSpc>
              <a:spcBef>
                <a:spcPts val="113"/>
              </a:spcBef>
              <a:buFont typeface="Arial" panose="020B0604020202020204" pitchFamily="34" charset="0"/>
              <a:buChar char="•"/>
            </a:pPr>
            <a:r>
              <a:rPr lang="en-IN" altLang="en-US" b="1">
                <a:solidFill>
                  <a:schemeClr val="tx1"/>
                </a:solidFill>
                <a:latin typeface="Trebuchet MS" panose="020B0703020202090204" pitchFamily="34" charset="0"/>
              </a:rPr>
              <a:t>Date</a:t>
            </a:r>
            <a:r>
              <a:rPr lang="en-IN" altLang="en-US">
                <a:solidFill>
                  <a:schemeClr val="tx1"/>
                </a:solidFill>
                <a:latin typeface="Trebuchet MS" panose="020B0703020202090204" pitchFamily="34" charset="0"/>
              </a:rPr>
              <a:t>:  </a:t>
            </a:r>
          </a:p>
          <a:p>
            <a:pPr algn="just">
              <a:lnSpc>
                <a:spcPts val="3600"/>
              </a:lnSpc>
              <a:spcBef>
                <a:spcPts val="113"/>
              </a:spcBef>
              <a:buFont typeface="Arial" panose="020B0604020202020204" pitchFamily="34" charset="0"/>
              <a:buChar char="•"/>
            </a:pPr>
            <a:r>
              <a:rPr lang="en-IN" altLang="en-US" b="1">
                <a:solidFill>
                  <a:schemeClr val="tx1"/>
                </a:solidFill>
                <a:latin typeface="Trebuchet MS" panose="020B0703020202090204" pitchFamily="34" charset="0"/>
              </a:rPr>
              <a:t>Time</a:t>
            </a:r>
            <a:r>
              <a:rPr lang="en-IN" altLang="en-US">
                <a:solidFill>
                  <a:schemeClr val="tx1"/>
                </a:solidFill>
                <a:latin typeface="Trebuchet MS" panose="020B0703020202090204" pitchFamily="34" charset="0"/>
              </a:rPr>
              <a:t>:  Free time slots of students are visible now.</a:t>
            </a:r>
          </a:p>
          <a:p>
            <a:pPr algn="just">
              <a:lnSpc>
                <a:spcPts val="3600"/>
              </a:lnSpc>
              <a:spcBef>
                <a:spcPts val="113"/>
              </a:spcBef>
              <a:buFont typeface="Arial" panose="020B0604020202020204" pitchFamily="34" charset="0"/>
              <a:buChar char="•"/>
            </a:pPr>
            <a:r>
              <a:rPr lang="en-IN" altLang="en-US" b="1">
                <a:solidFill>
                  <a:schemeClr val="tx1"/>
                </a:solidFill>
                <a:latin typeface="Trebuchet MS" panose="020B0703020202090204" pitchFamily="34" charset="0"/>
              </a:rPr>
              <a:t>Google Meet Link</a:t>
            </a:r>
            <a:r>
              <a:rPr lang="en-IN" altLang="en-US">
                <a:solidFill>
                  <a:schemeClr val="tx1"/>
                </a:solidFill>
                <a:latin typeface="Trebuchet MS" panose="020B0703020202090204" pitchFamily="34" charset="0"/>
              </a:rPr>
              <a:t>:</a:t>
            </a:r>
          </a:p>
          <a:p>
            <a:pPr algn="just">
              <a:spcBef>
                <a:spcPts val="475"/>
              </a:spcBef>
            </a:pPr>
            <a:endParaRPr lang="en-IN" altLang="en-US" sz="1800">
              <a:solidFill>
                <a:schemeClr val="tx1"/>
              </a:solidFill>
              <a:latin typeface="Trebuchet MS" panose="020B0703020202090204" pitchFamily="34" charset="0"/>
            </a:endParaRPr>
          </a:p>
          <a:p>
            <a:pPr algn="just">
              <a:spcBef>
                <a:spcPts val="475"/>
              </a:spcBef>
            </a:pPr>
            <a:r>
              <a:rPr lang="en-IN" altLang="en-US" sz="1800">
                <a:solidFill>
                  <a:schemeClr val="tx1"/>
                </a:solidFill>
                <a:latin typeface="Trebuchet MS" panose="020B0703020202090204" pitchFamily="34" charset="0"/>
              </a:rPr>
              <a:t>*Meeting of any particular month can be conducted in that same month only. It can not be conducted in any </a:t>
            </a:r>
            <a:r>
              <a:rPr lang="en-IN" altLang="en-US" sz="1800" u="sng">
                <a:solidFill>
                  <a:schemeClr val="tx1"/>
                </a:solidFill>
                <a:latin typeface="Trebuchet MS" panose="020B0703020202090204" pitchFamily="34" charset="0"/>
              </a:rPr>
              <a:t>“</a:t>
            </a:r>
            <a:r>
              <a:rPr lang="en-IN" altLang="en-US" sz="1800" b="1" u="sng">
                <a:solidFill>
                  <a:schemeClr val="tx1"/>
                </a:solidFill>
                <a:latin typeface="Times New Roman" panose="02020603050405020304" pitchFamily="18" charset="0"/>
                <a:cs typeface="Times New Roman" panose="02020603050405020304" pitchFamily="18" charset="0"/>
              </a:rPr>
              <a:t>other month”</a:t>
            </a:r>
            <a:endParaRPr lang="en-IN" altLang="en-US" sz="1800" u="sng">
              <a:solidFill>
                <a:schemeClr val="tx1"/>
              </a:solidFill>
              <a:latin typeface="Times New Roman" panose="02020603050405020304" pitchFamily="18" charset="0"/>
              <a:cs typeface="Times New Roman" panose="02020603050405020304" pitchFamily="18" charset="0"/>
            </a:endParaRPr>
          </a:p>
        </p:txBody>
      </p:sp>
      <p:sp>
        <p:nvSpPr>
          <p:cNvPr id="7" name="Title 1">
            <a:extLst>
              <a:ext uri="{FF2B5EF4-FFF2-40B4-BE49-F238E27FC236}">
                <a16:creationId xmlns:a16="http://schemas.microsoft.com/office/drawing/2014/main" id="{5BEE6FF5-B22B-2247-8EDE-D166B035D1A8}"/>
              </a:ext>
            </a:extLst>
          </p:cNvPr>
          <p:cNvSpPr txBox="1">
            <a:spLocks noChangeArrowheads="1"/>
          </p:cNvSpPr>
          <p:nvPr/>
        </p:nvSpPr>
        <p:spPr>
          <a:xfrm>
            <a:off x="530792" y="170537"/>
            <a:ext cx="10507882" cy="64901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800"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altLang="en-US" b="1" dirty="0">
                <a:solidFill>
                  <a:srgbClr val="3AAAAF"/>
                </a:solidFill>
                <a:latin typeface="Tw Cen MT" panose="020B0602020104020603" pitchFamily="34" charset="77"/>
              </a:rPr>
              <a:t>SCHEDULE MEETING</a:t>
            </a:r>
          </a:p>
        </p:txBody>
      </p:sp>
      <p:grpSp>
        <p:nvGrpSpPr>
          <p:cNvPr id="8" name="Group 7">
            <a:extLst>
              <a:ext uri="{FF2B5EF4-FFF2-40B4-BE49-F238E27FC236}">
                <a16:creationId xmlns:a16="http://schemas.microsoft.com/office/drawing/2014/main" id="{C7FDD249-4898-9743-8BFF-ED6AF669DCEF}"/>
              </a:ext>
            </a:extLst>
          </p:cNvPr>
          <p:cNvGrpSpPr/>
          <p:nvPr/>
        </p:nvGrpSpPr>
        <p:grpSpPr>
          <a:xfrm>
            <a:off x="4661511" y="858841"/>
            <a:ext cx="1434489" cy="190500"/>
            <a:chOff x="4679586" y="878988"/>
            <a:chExt cx="1434489" cy="190500"/>
          </a:xfrm>
        </p:grpSpPr>
        <p:sp>
          <p:nvSpPr>
            <p:cNvPr id="9" name="Oval 8">
              <a:extLst>
                <a:ext uri="{FF2B5EF4-FFF2-40B4-BE49-F238E27FC236}">
                  <a16:creationId xmlns:a16="http://schemas.microsoft.com/office/drawing/2014/main" id="{91AD994D-B0A8-6440-A3E8-C262831DE37B}"/>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3B376F83-87F2-2342-8603-CDF00F2E7B3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DAB174A8-4A58-694B-918B-01A54340900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60A30162-C42C-FF42-AE7C-98EF47841BA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7CAD0982-963F-594E-A4EC-ED969B1A573A}"/>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5" name="Picture 14">
            <a:extLst>
              <a:ext uri="{FF2B5EF4-FFF2-40B4-BE49-F238E27FC236}">
                <a16:creationId xmlns:a16="http://schemas.microsoft.com/office/drawing/2014/main" id="{E6584641-BE85-7F49-BF9F-92F501CD0074}"/>
              </a:ext>
            </a:extLst>
          </p:cNvPr>
          <p:cNvPicPr>
            <a:picLocks noChangeAspect="1"/>
          </p:cNvPicPr>
          <p:nvPr/>
        </p:nvPicPr>
        <p:blipFill>
          <a:blip r:embed="rId3"/>
          <a:stretch>
            <a:fillRect/>
          </a:stretch>
        </p:blipFill>
        <p:spPr>
          <a:xfrm>
            <a:off x="4661510" y="1103494"/>
            <a:ext cx="7516203" cy="5754506"/>
          </a:xfrm>
          <a:prstGeom prst="rect">
            <a:avLst/>
          </a:prstGeom>
        </p:spPr>
      </p:pic>
    </p:spTree>
    <p:extLst>
      <p:ext uri="{BB962C8B-B14F-4D97-AF65-F5344CB8AC3E}">
        <p14:creationId xmlns:p14="http://schemas.microsoft.com/office/powerpoint/2010/main" val="3465386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3FF02C-80CA-AA4B-9275-A15AC1F3B553}"/>
              </a:ext>
            </a:extLst>
          </p:cNvPr>
          <p:cNvSpPr>
            <a:spLocks noGrp="1"/>
          </p:cNvSpPr>
          <p:nvPr>
            <p:ph idx="1"/>
          </p:nvPr>
        </p:nvSpPr>
        <p:spPr>
          <a:xfrm>
            <a:off x="74196" y="1825625"/>
            <a:ext cx="3155388" cy="4351338"/>
          </a:xfrm>
        </p:spPr>
        <p:txBody>
          <a:bodyPr>
            <a:normAutofit/>
          </a:bodyPr>
          <a:lstStyle/>
          <a:p>
            <a:pPr marL="0" indent="0">
              <a:buNone/>
            </a:pPr>
            <a:r>
              <a:rPr lang="en-US" b="1" dirty="0">
                <a:latin typeface="Times New Roman" panose="02020603050405020304" pitchFamily="18" charset="0"/>
                <a:cs typeface="Times New Roman" panose="02020603050405020304" pitchFamily="18" charset="0"/>
              </a:rPr>
              <a:t>Mark Attendance</a:t>
            </a:r>
            <a:r>
              <a:rPr lang="en-US" dirty="0">
                <a:latin typeface="Times New Roman" panose="02020603050405020304" pitchFamily="18" charset="0"/>
                <a:cs typeface="Times New Roman" panose="02020603050405020304" pitchFamily="18" charset="0"/>
              </a:rPr>
              <a:t>:</a:t>
            </a:r>
          </a:p>
          <a:p>
            <a:pPr marL="0" indent="0">
              <a:buNone/>
            </a:pPr>
            <a:r>
              <a:rPr lang="en-US" dirty="0">
                <a:latin typeface="Times New Roman" panose="02020603050405020304" pitchFamily="18" charset="0"/>
                <a:cs typeface="Times New Roman" panose="02020603050405020304" pitchFamily="18" charset="0"/>
              </a:rPr>
              <a:t> Select the relevant option, whether student is Present/Absent/Left/Not in University/Training.</a:t>
            </a:r>
            <a:br>
              <a:rPr lang="en-US" dirty="0">
                <a:latin typeface="Times New Roman" panose="02020603050405020304" pitchFamily="18" charset="0"/>
                <a:cs typeface="Times New Roman" panose="02020603050405020304" pitchFamily="18" charset="0"/>
              </a:rPr>
            </a:br>
            <a:endParaRPr lang="en-US" dirty="0"/>
          </a:p>
        </p:txBody>
      </p:sp>
      <p:pic>
        <p:nvPicPr>
          <p:cNvPr id="4" name="Picture 3">
            <a:extLst>
              <a:ext uri="{FF2B5EF4-FFF2-40B4-BE49-F238E27FC236}">
                <a16:creationId xmlns:a16="http://schemas.microsoft.com/office/drawing/2014/main" id="{5266D1F2-CF54-F948-B71B-B4C09C803A1C}"/>
              </a:ext>
            </a:extLst>
          </p:cNvPr>
          <p:cNvPicPr>
            <a:picLocks noChangeAspect="1"/>
          </p:cNvPicPr>
          <p:nvPr/>
        </p:nvPicPr>
        <p:blipFill>
          <a:blip r:embed="rId2"/>
          <a:stretch>
            <a:fillRect/>
          </a:stretch>
        </p:blipFill>
        <p:spPr>
          <a:xfrm>
            <a:off x="3482502" y="1825625"/>
            <a:ext cx="8635303" cy="5032374"/>
          </a:xfrm>
          <a:prstGeom prst="rect">
            <a:avLst/>
          </a:prstGeom>
        </p:spPr>
      </p:pic>
      <p:sp>
        <p:nvSpPr>
          <p:cNvPr id="5" name="Title 1">
            <a:extLst>
              <a:ext uri="{FF2B5EF4-FFF2-40B4-BE49-F238E27FC236}">
                <a16:creationId xmlns:a16="http://schemas.microsoft.com/office/drawing/2014/main" id="{3C1ED97F-5058-374E-B40A-D98D3AEF7555}"/>
              </a:ext>
            </a:extLst>
          </p:cNvPr>
          <p:cNvSpPr txBox="1">
            <a:spLocks noChangeArrowheads="1"/>
          </p:cNvSpPr>
          <p:nvPr/>
        </p:nvSpPr>
        <p:spPr>
          <a:xfrm>
            <a:off x="530792" y="170537"/>
            <a:ext cx="10507882" cy="649013"/>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800"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US" altLang="en-US" b="1" dirty="0">
                <a:solidFill>
                  <a:srgbClr val="3AAAAF"/>
                </a:solidFill>
                <a:latin typeface="Tw Cen MT" panose="020B0602020104020603" pitchFamily="34" charset="77"/>
              </a:rPr>
              <a:t>ATTENDANCE STATUS</a:t>
            </a:r>
          </a:p>
        </p:txBody>
      </p:sp>
      <p:grpSp>
        <p:nvGrpSpPr>
          <p:cNvPr id="6" name="Group 5">
            <a:extLst>
              <a:ext uri="{FF2B5EF4-FFF2-40B4-BE49-F238E27FC236}">
                <a16:creationId xmlns:a16="http://schemas.microsoft.com/office/drawing/2014/main" id="{4898DA2D-7DF4-3545-9250-AE239F3A7E94}"/>
              </a:ext>
            </a:extLst>
          </p:cNvPr>
          <p:cNvGrpSpPr/>
          <p:nvPr/>
        </p:nvGrpSpPr>
        <p:grpSpPr>
          <a:xfrm>
            <a:off x="4661511" y="858841"/>
            <a:ext cx="1434489" cy="190500"/>
            <a:chOff x="4679586" y="878988"/>
            <a:chExt cx="1434489" cy="190500"/>
          </a:xfrm>
        </p:grpSpPr>
        <p:sp>
          <p:nvSpPr>
            <p:cNvPr id="7" name="Oval 6">
              <a:extLst>
                <a:ext uri="{FF2B5EF4-FFF2-40B4-BE49-F238E27FC236}">
                  <a16:creationId xmlns:a16="http://schemas.microsoft.com/office/drawing/2014/main" id="{6B1FAFF3-CF73-DE4F-ABA7-4962D99D938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48DCB3D6-0111-F24F-8A07-354DCE6A1B0B}"/>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99B4D60-0476-4C43-951D-34DE2FEB6309}"/>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98AF009-C8E5-814D-BB79-2FA4F8FCEAE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779CE25-D0C4-B443-B860-E8DA00A4A590}"/>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14886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Shape 216">
            <a:extLst>
              <a:ext uri="{FF2B5EF4-FFF2-40B4-BE49-F238E27FC236}">
                <a16:creationId xmlns:a16="http://schemas.microsoft.com/office/drawing/2014/main" id="{D9D30B11-0D0E-AD40-B81F-B6E4FF4AEA42}"/>
              </a:ext>
            </a:extLst>
          </p:cNvPr>
          <p:cNvSpPr txBox="1">
            <a:spLocks noGrp="1"/>
          </p:cNvSpPr>
          <p:nvPr>
            <p:ph type="body" sz="quarter" idx="13"/>
          </p:nvPr>
        </p:nvSpPr>
        <p:spPr>
          <a:xfrm>
            <a:off x="-1" y="1295400"/>
            <a:ext cx="12191999" cy="5562600"/>
          </a:xfrm>
        </p:spPr>
        <p:txBody>
          <a:bodyPr spcFirstLastPara="1" lIns="0" tIns="48225" rIns="0" bIns="0">
            <a:noAutofit/>
          </a:bodyPr>
          <a:lstStyle/>
          <a:p>
            <a:pPr marL="342900" indent="-342900">
              <a:lnSpc>
                <a:spcPct val="85000"/>
              </a:lnSpc>
              <a:spcBef>
                <a:spcPts val="0"/>
              </a:spcBef>
              <a:spcAft>
                <a:spcPts val="0"/>
              </a:spcAft>
              <a:buClr>
                <a:srgbClr val="000000"/>
              </a:buClr>
              <a:buSzPts val="2500"/>
              <a:buFont typeface="Wingdings" pitchFamily="2" charset="2"/>
              <a:buChar char="Ø"/>
              <a:defRPr/>
            </a:pPr>
            <a:r>
              <a:rPr lang="en-US" sz="2200" dirty="0">
                <a:solidFill>
                  <a:srgbClr val="000000"/>
                </a:solidFill>
                <a:latin typeface="Times New Roman" pitchFamily="18" charset="0"/>
                <a:ea typeface="Times New Roman"/>
                <a:cs typeface="Times New Roman" pitchFamily="18" charset="0"/>
                <a:sym typeface="Times New Roman"/>
              </a:rPr>
              <a:t>Marks for attendance would be awarded in a course as per the following (</a:t>
            </a:r>
            <a:r>
              <a:rPr lang="en-US" sz="2200" dirty="0">
                <a:solidFill>
                  <a:srgbClr val="FF0000"/>
                </a:solidFill>
                <a:latin typeface="Times New Roman" pitchFamily="18" charset="0"/>
                <a:ea typeface="Times New Roman"/>
                <a:cs typeface="Times New Roman" pitchFamily="18" charset="0"/>
                <a:sym typeface="Times New Roman"/>
              </a:rPr>
              <a:t>Except school of Agriculture, where ICAR conditions are applied</a:t>
            </a:r>
            <a:r>
              <a:rPr lang="en-US" sz="2200" dirty="0">
                <a:solidFill>
                  <a:srgbClr val="000000"/>
                </a:solidFill>
                <a:latin typeface="Times New Roman" pitchFamily="18" charset="0"/>
                <a:ea typeface="Times New Roman"/>
                <a:cs typeface="Times New Roman" pitchFamily="18" charset="0"/>
                <a:sym typeface="Times New Roman"/>
              </a:rPr>
              <a:t>)</a:t>
            </a:r>
            <a:endParaRPr sz="2200" dirty="0">
              <a:latin typeface="Times New Roman" pitchFamily="18" charset="0"/>
              <a:cs typeface="Times New Roman" pitchFamily="18" charset="0"/>
            </a:endParaRPr>
          </a:p>
          <a:p>
            <a:pPr marL="482600" indent="-342900">
              <a:lnSpc>
                <a:spcPct val="85000"/>
              </a:lnSpc>
              <a:spcBef>
                <a:spcPts val="1400"/>
              </a:spcBef>
              <a:spcAft>
                <a:spcPts val="0"/>
              </a:spcAft>
              <a:buClr>
                <a:srgbClr val="000000"/>
              </a:buClr>
              <a:buSzPts val="2200"/>
              <a:buFont typeface="Wingdings" pitchFamily="2" charset="2"/>
              <a:buChar char="Ø"/>
              <a:defRPr/>
            </a:pPr>
            <a:endParaRPr sz="2200" dirty="0">
              <a:solidFill>
                <a:srgbClr val="000000"/>
              </a:solidFill>
              <a:latin typeface="Times New Roman" pitchFamily="18" charset="0"/>
              <a:cs typeface="Times New Roman" pitchFamily="18" charset="0"/>
              <a:sym typeface="Calibri"/>
            </a:endParaRPr>
          </a:p>
          <a:p>
            <a:pPr marL="482600" indent="-342900">
              <a:lnSpc>
                <a:spcPct val="85000"/>
              </a:lnSpc>
              <a:spcBef>
                <a:spcPts val="1400"/>
              </a:spcBef>
              <a:spcAft>
                <a:spcPts val="0"/>
              </a:spcAft>
              <a:buClr>
                <a:srgbClr val="000000"/>
              </a:buClr>
              <a:buSzPts val="2200"/>
              <a:buFont typeface="Wingdings" pitchFamily="2" charset="2"/>
              <a:buChar char="Ø"/>
              <a:defRPr/>
            </a:pPr>
            <a:endParaRPr sz="2200" dirty="0">
              <a:solidFill>
                <a:srgbClr val="000000"/>
              </a:solidFill>
              <a:latin typeface="Times New Roman" pitchFamily="18" charset="0"/>
              <a:cs typeface="Times New Roman" pitchFamily="18" charset="0"/>
              <a:sym typeface="Calibri"/>
            </a:endParaRPr>
          </a:p>
          <a:p>
            <a:pPr marL="482600" indent="-342900">
              <a:lnSpc>
                <a:spcPct val="85000"/>
              </a:lnSpc>
              <a:spcBef>
                <a:spcPts val="1400"/>
              </a:spcBef>
              <a:spcAft>
                <a:spcPts val="0"/>
              </a:spcAft>
              <a:buClr>
                <a:srgbClr val="000000"/>
              </a:buClr>
              <a:buSzPts val="2200"/>
              <a:buFont typeface="Wingdings" pitchFamily="2" charset="2"/>
              <a:buChar char="Ø"/>
              <a:defRPr/>
            </a:pPr>
            <a:endParaRPr sz="2200" dirty="0">
              <a:solidFill>
                <a:srgbClr val="000000"/>
              </a:solidFill>
              <a:latin typeface="Times New Roman" pitchFamily="18" charset="0"/>
              <a:cs typeface="Times New Roman" pitchFamily="18" charset="0"/>
              <a:sym typeface="Calibri"/>
            </a:endParaRPr>
          </a:p>
          <a:p>
            <a:pPr marL="482600" indent="-342900">
              <a:lnSpc>
                <a:spcPct val="85000"/>
              </a:lnSpc>
              <a:spcBef>
                <a:spcPts val="1400"/>
              </a:spcBef>
              <a:spcAft>
                <a:spcPts val="0"/>
              </a:spcAft>
              <a:buClr>
                <a:srgbClr val="000000"/>
              </a:buClr>
              <a:buSzPts val="2200"/>
              <a:buFont typeface="Wingdings" pitchFamily="2" charset="2"/>
              <a:buChar char="Ø"/>
              <a:defRPr/>
            </a:pPr>
            <a:endParaRPr sz="2200" dirty="0">
              <a:solidFill>
                <a:srgbClr val="000000"/>
              </a:solidFill>
              <a:latin typeface="Times New Roman" pitchFamily="18" charset="0"/>
              <a:cs typeface="Times New Roman" pitchFamily="18" charset="0"/>
              <a:sym typeface="Calibri"/>
            </a:endParaRPr>
          </a:p>
          <a:p>
            <a:pPr marL="482600" indent="-342900">
              <a:lnSpc>
                <a:spcPct val="85000"/>
              </a:lnSpc>
              <a:spcBef>
                <a:spcPts val="1400"/>
              </a:spcBef>
              <a:spcAft>
                <a:spcPts val="0"/>
              </a:spcAft>
              <a:buClr>
                <a:srgbClr val="000000"/>
              </a:buClr>
              <a:buSzPts val="2200"/>
              <a:buFont typeface="Wingdings" pitchFamily="2" charset="2"/>
              <a:buChar char="Ø"/>
              <a:defRPr/>
            </a:pPr>
            <a:endParaRPr sz="2200" dirty="0">
              <a:solidFill>
                <a:srgbClr val="000000"/>
              </a:solidFill>
              <a:latin typeface="Times New Roman" pitchFamily="18" charset="0"/>
              <a:cs typeface="Times New Roman" pitchFamily="18" charset="0"/>
              <a:sym typeface="Calibri"/>
            </a:endParaRPr>
          </a:p>
          <a:p>
            <a:pPr marL="482600" indent="-342900">
              <a:lnSpc>
                <a:spcPct val="85000"/>
              </a:lnSpc>
              <a:spcBef>
                <a:spcPts val="1400"/>
              </a:spcBef>
              <a:spcAft>
                <a:spcPts val="0"/>
              </a:spcAft>
              <a:buClr>
                <a:srgbClr val="000000"/>
              </a:buClr>
              <a:buSzPts val="2200"/>
              <a:buFont typeface="Wingdings" pitchFamily="2" charset="2"/>
              <a:buChar char="Ø"/>
              <a:defRPr/>
            </a:pPr>
            <a:endParaRPr sz="2200" dirty="0">
              <a:solidFill>
                <a:srgbClr val="000000"/>
              </a:solidFill>
              <a:latin typeface="Times New Roman" pitchFamily="18" charset="0"/>
              <a:cs typeface="Times New Roman" pitchFamily="18" charset="0"/>
              <a:sym typeface="Calibri"/>
            </a:endParaRPr>
          </a:p>
          <a:p>
            <a:pPr marL="482600" indent="-342900">
              <a:lnSpc>
                <a:spcPct val="85000"/>
              </a:lnSpc>
              <a:spcBef>
                <a:spcPts val="1400"/>
              </a:spcBef>
              <a:spcAft>
                <a:spcPts val="0"/>
              </a:spcAft>
              <a:buClr>
                <a:srgbClr val="000000"/>
              </a:buClr>
              <a:buSzPts val="2200"/>
              <a:buFont typeface="Wingdings" pitchFamily="2" charset="2"/>
              <a:buChar char="Ø"/>
              <a:defRPr/>
            </a:pPr>
            <a:endParaRPr sz="2200" dirty="0">
              <a:solidFill>
                <a:srgbClr val="000000"/>
              </a:solidFill>
              <a:latin typeface="Times New Roman" pitchFamily="18" charset="0"/>
              <a:cs typeface="Times New Roman" pitchFamily="18" charset="0"/>
              <a:sym typeface="Calibri"/>
            </a:endParaRPr>
          </a:p>
          <a:p>
            <a:pPr marL="488950" indent="-342900">
              <a:lnSpc>
                <a:spcPct val="85000"/>
              </a:lnSpc>
              <a:spcBef>
                <a:spcPts val="1400"/>
              </a:spcBef>
              <a:spcAft>
                <a:spcPts val="0"/>
              </a:spcAft>
              <a:buClr>
                <a:srgbClr val="000000"/>
              </a:buClr>
              <a:buSzPts val="2300"/>
              <a:buFont typeface="Wingdings" pitchFamily="2" charset="2"/>
              <a:buChar char="Ø"/>
              <a:defRPr/>
            </a:pPr>
            <a:endParaRPr sz="2200" dirty="0">
              <a:solidFill>
                <a:srgbClr val="000000"/>
              </a:solidFill>
              <a:latin typeface="Times New Roman" pitchFamily="18" charset="0"/>
              <a:ea typeface="Times New Roman"/>
              <a:cs typeface="Times New Roman" pitchFamily="18" charset="0"/>
              <a:sym typeface="Times New Roman"/>
            </a:endParaRPr>
          </a:p>
          <a:p>
            <a:pPr marL="342900" indent="-342900">
              <a:lnSpc>
                <a:spcPct val="85000"/>
              </a:lnSpc>
              <a:spcBef>
                <a:spcPts val="1400"/>
              </a:spcBef>
              <a:spcAft>
                <a:spcPts val="0"/>
              </a:spcAft>
              <a:buClr>
                <a:srgbClr val="000000"/>
              </a:buClr>
              <a:buSzPts val="2300"/>
              <a:buFont typeface="Wingdings" pitchFamily="2" charset="2"/>
              <a:buChar char="Ø"/>
              <a:defRPr/>
            </a:pPr>
            <a:r>
              <a:rPr lang="en-US" sz="2200" dirty="0">
                <a:solidFill>
                  <a:srgbClr val="000000"/>
                </a:solidFill>
                <a:latin typeface="Times New Roman" pitchFamily="18" charset="0"/>
                <a:ea typeface="Times New Roman"/>
                <a:cs typeface="Times New Roman" pitchFamily="18" charset="0"/>
                <a:sym typeface="Times New Roman"/>
              </a:rPr>
              <a:t>It is mandatory for a student to have a minimum of 75% attendance in an individual course to earn marks for attendance in that course.</a:t>
            </a:r>
            <a:endParaRPr sz="2200" dirty="0">
              <a:latin typeface="Times New Roman" pitchFamily="18" charset="0"/>
              <a:cs typeface="Times New Roman" pitchFamily="18" charset="0"/>
            </a:endParaRPr>
          </a:p>
          <a:p>
            <a:pPr marL="342900" indent="-203200">
              <a:lnSpc>
                <a:spcPct val="85000"/>
              </a:lnSpc>
              <a:spcBef>
                <a:spcPts val="1400"/>
              </a:spcBef>
              <a:spcAft>
                <a:spcPts val="0"/>
              </a:spcAft>
              <a:buClr>
                <a:srgbClr val="000000"/>
              </a:buClr>
              <a:buSzPts val="2200"/>
              <a:buFont typeface="Arial" panose="020B0604020202020204" pitchFamily="34" charset="0"/>
              <a:buNone/>
              <a:defRPr/>
            </a:pPr>
            <a:endParaRPr sz="2200" dirty="0">
              <a:solidFill>
                <a:srgbClr val="000000"/>
              </a:solidFill>
              <a:latin typeface="Calibri"/>
              <a:ea typeface="Calibri"/>
              <a:cs typeface="Calibri"/>
              <a:sym typeface="Calibri"/>
            </a:endParaRPr>
          </a:p>
          <a:p>
            <a:pPr marL="342900" indent="-203200">
              <a:lnSpc>
                <a:spcPct val="85000"/>
              </a:lnSpc>
              <a:spcBef>
                <a:spcPts val="1400"/>
              </a:spcBef>
              <a:spcAft>
                <a:spcPts val="0"/>
              </a:spcAft>
              <a:buClr>
                <a:srgbClr val="000000"/>
              </a:buClr>
              <a:buSzPts val="2200"/>
              <a:buFont typeface="Arial" panose="020B0604020202020204" pitchFamily="34" charset="0"/>
              <a:buNone/>
              <a:defRPr/>
            </a:pPr>
            <a:endParaRPr sz="2200" dirty="0">
              <a:solidFill>
                <a:srgbClr val="000000"/>
              </a:solidFill>
              <a:latin typeface="Calibri"/>
              <a:ea typeface="Calibri"/>
              <a:cs typeface="Calibri"/>
              <a:sym typeface="Calibri"/>
            </a:endParaRPr>
          </a:p>
        </p:txBody>
      </p:sp>
      <p:sp>
        <p:nvSpPr>
          <p:cNvPr id="215" name="Shape 215">
            <a:extLst>
              <a:ext uri="{FF2B5EF4-FFF2-40B4-BE49-F238E27FC236}">
                <a16:creationId xmlns:a16="http://schemas.microsoft.com/office/drawing/2014/main" id="{F6A67EBC-2E06-2B4B-8551-438E0837C36D}"/>
              </a:ext>
            </a:extLst>
          </p:cNvPr>
          <p:cNvSpPr txBox="1">
            <a:spLocks noGrp="1"/>
          </p:cNvSpPr>
          <p:nvPr>
            <p:ph type="title" idx="4294967295"/>
          </p:nvPr>
        </p:nvSpPr>
        <p:spPr>
          <a:xfrm>
            <a:off x="0" y="36513"/>
            <a:ext cx="12191998" cy="608012"/>
          </a:xfrm>
        </p:spPr>
        <p:txBody>
          <a:bodyPr spcFirstLastPara="1" wrap="square" lIns="90000" tIns="45000" rIns="90000" bIns="45000" anchorCtr="0">
            <a:noAutofit/>
          </a:bodyPr>
          <a:lstStyle/>
          <a:p>
            <a:pPr algn="ctr">
              <a:lnSpc>
                <a:spcPct val="87000"/>
              </a:lnSpc>
              <a:spcBef>
                <a:spcPts val="0"/>
              </a:spcBef>
              <a:spcAft>
                <a:spcPts val="0"/>
              </a:spcAft>
              <a:buClr>
                <a:srgbClr val="BF5201"/>
              </a:buClr>
              <a:buSzPts val="4100"/>
              <a:defRPr/>
            </a:pPr>
            <a:r>
              <a:rPr lang="en-US" sz="3600" b="1" dirty="0">
                <a:solidFill>
                  <a:srgbClr val="3AAAAF"/>
                </a:solidFill>
                <a:latin typeface="Tw Cen MT" panose="020B0602020104020603" pitchFamily="34" charset="77"/>
                <a:ea typeface="Calibri"/>
                <a:cs typeface="Times New Roman" pitchFamily="18" charset="0"/>
                <a:sym typeface="Calibri"/>
              </a:rPr>
              <a:t>ATTENDANCE MARKS</a:t>
            </a:r>
            <a:endParaRPr lang="en-US" sz="3600" b="1" dirty="0">
              <a:solidFill>
                <a:srgbClr val="3AAAAF"/>
              </a:solidFill>
              <a:latin typeface="Tw Cen MT" panose="020B0602020104020603" pitchFamily="34" charset="77"/>
              <a:cs typeface="Times New Roman" pitchFamily="18" charset="0"/>
            </a:endParaRPr>
          </a:p>
        </p:txBody>
      </p:sp>
      <p:grpSp>
        <p:nvGrpSpPr>
          <p:cNvPr id="19459" name="Shape 217">
            <a:extLst>
              <a:ext uri="{FF2B5EF4-FFF2-40B4-BE49-F238E27FC236}">
                <a16:creationId xmlns:a16="http://schemas.microsoft.com/office/drawing/2014/main" id="{9AE4EED2-F426-FB4B-98C5-0AD889A1469C}"/>
              </a:ext>
            </a:extLst>
          </p:cNvPr>
          <p:cNvGrpSpPr>
            <a:grpSpLocks/>
          </p:cNvGrpSpPr>
          <p:nvPr/>
        </p:nvGrpSpPr>
        <p:grpSpPr bwMode="auto">
          <a:xfrm>
            <a:off x="2135188" y="2205038"/>
            <a:ext cx="8001000" cy="3276600"/>
            <a:chOff x="288" y="1488"/>
            <a:chExt cx="5040" cy="2064"/>
          </a:xfrm>
        </p:grpSpPr>
        <p:sp>
          <p:nvSpPr>
            <p:cNvPr id="19461" name="Shape 218">
              <a:extLst>
                <a:ext uri="{FF2B5EF4-FFF2-40B4-BE49-F238E27FC236}">
                  <a16:creationId xmlns:a16="http://schemas.microsoft.com/office/drawing/2014/main" id="{4A5DE78C-B9F4-DF44-80F5-C0044DF70C4E}"/>
                </a:ext>
              </a:extLst>
            </p:cNvPr>
            <p:cNvSpPr>
              <a:spLocks noChangeArrowheads="1"/>
            </p:cNvSpPr>
            <p:nvPr/>
          </p:nvSpPr>
          <p:spPr bwMode="auto">
            <a:xfrm>
              <a:off x="288" y="1488"/>
              <a:ext cx="2394" cy="41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0" rIns="68575"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115000"/>
                </a:lnSpc>
                <a:buClr>
                  <a:srgbClr val="FFFFFF"/>
                </a:buClr>
                <a:buSzPts val="2200"/>
              </a:pPr>
              <a:r>
                <a:rPr lang="en-US" altLang="en-US" sz="2200" b="1">
                  <a:solidFill>
                    <a:srgbClr val="FFFFFF"/>
                  </a:solidFill>
                  <a:latin typeface="Times New Roman" panose="02020603050405020304" pitchFamily="18" charset="0"/>
                  <a:ea typeface="Calibri" panose="020F0502020204030204" pitchFamily="34" charset="0"/>
                  <a:cs typeface="Times New Roman" panose="02020603050405020304" pitchFamily="18" charset="0"/>
                  <a:sym typeface="Calibri" panose="020F0502020204030204" pitchFamily="34" charset="0"/>
                </a:rPr>
                <a:t>Attendance %</a:t>
              </a:r>
              <a:endParaRPr lang="en-US" altLang="en-US">
                <a:latin typeface="Times New Roman" panose="02020603050405020304" pitchFamily="18" charset="0"/>
                <a:ea typeface="Calibri" panose="020F0502020204030204" pitchFamily="34" charset="0"/>
                <a:cs typeface="Times New Roman" panose="02020603050405020304" pitchFamily="18" charset="0"/>
              </a:endParaRPr>
            </a:p>
          </p:txBody>
        </p:sp>
        <p:sp>
          <p:nvSpPr>
            <p:cNvPr id="19462" name="Shape 219">
              <a:extLst>
                <a:ext uri="{FF2B5EF4-FFF2-40B4-BE49-F238E27FC236}">
                  <a16:creationId xmlns:a16="http://schemas.microsoft.com/office/drawing/2014/main" id="{6D1427B3-1FE4-FA4C-AD42-78A708CEBC19}"/>
                </a:ext>
              </a:extLst>
            </p:cNvPr>
            <p:cNvSpPr>
              <a:spLocks noChangeArrowheads="1"/>
            </p:cNvSpPr>
            <p:nvPr/>
          </p:nvSpPr>
          <p:spPr bwMode="auto">
            <a:xfrm>
              <a:off x="2682" y="1488"/>
              <a:ext cx="2646" cy="41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0" rIns="68575"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115000"/>
                </a:lnSpc>
                <a:buClr>
                  <a:srgbClr val="FFFFFF"/>
                </a:buClr>
                <a:buSzPts val="2200"/>
              </a:pPr>
              <a:r>
                <a:rPr lang="en-US" altLang="en-US" sz="2200" b="1">
                  <a:solidFill>
                    <a:srgbClr val="FFFFFF"/>
                  </a:solidFill>
                  <a:latin typeface="Times New Roman" panose="02020603050405020304" pitchFamily="18" charset="0"/>
                  <a:ea typeface="Calibri" panose="020F0502020204030204" pitchFamily="34" charset="0"/>
                  <a:cs typeface="Times New Roman" panose="02020603050405020304" pitchFamily="18" charset="0"/>
                  <a:sym typeface="Calibri" panose="020F0502020204030204" pitchFamily="34" charset="0"/>
                </a:rPr>
                <a:t>Marks</a:t>
              </a:r>
              <a:endParaRPr lang="en-US" altLang="en-US">
                <a:latin typeface="Times New Roman" panose="02020603050405020304" pitchFamily="18" charset="0"/>
                <a:ea typeface="Calibri" panose="020F0502020204030204" pitchFamily="34" charset="0"/>
                <a:cs typeface="Times New Roman" panose="02020603050405020304" pitchFamily="18" charset="0"/>
              </a:endParaRPr>
            </a:p>
          </p:txBody>
        </p:sp>
        <p:sp>
          <p:nvSpPr>
            <p:cNvPr id="19463" name="Shape 220">
              <a:extLst>
                <a:ext uri="{FF2B5EF4-FFF2-40B4-BE49-F238E27FC236}">
                  <a16:creationId xmlns:a16="http://schemas.microsoft.com/office/drawing/2014/main" id="{B34D9165-D9FC-9843-A171-47FCB07F8E48}"/>
                </a:ext>
              </a:extLst>
            </p:cNvPr>
            <p:cNvSpPr>
              <a:spLocks noChangeArrowheads="1"/>
            </p:cNvSpPr>
            <p:nvPr/>
          </p:nvSpPr>
          <p:spPr bwMode="auto">
            <a:xfrm>
              <a:off x="288" y="1901"/>
              <a:ext cx="2394" cy="413"/>
            </a:xfrm>
            <a:prstGeom prst="rect">
              <a:avLst/>
            </a:prstGeom>
            <a:solidFill>
              <a:srgbClr val="CDCDE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0" rIns="68575"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115000"/>
                </a:lnSpc>
                <a:buClr>
                  <a:srgbClr val="000000"/>
                </a:buClr>
                <a:buSzPts val="2200"/>
              </a:pPr>
              <a:r>
                <a:rPr lang="en-US" altLang="en-US" sz="220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Calibri" panose="020F0502020204030204" pitchFamily="34" charset="0"/>
                </a:rPr>
                <a:t>90% or more</a:t>
              </a:r>
              <a:endParaRPr lang="en-US" altLang="en-US">
                <a:latin typeface="Times New Roman" panose="02020603050405020304" pitchFamily="18" charset="0"/>
                <a:ea typeface="Calibri" panose="020F0502020204030204" pitchFamily="34" charset="0"/>
                <a:cs typeface="Times New Roman" panose="02020603050405020304" pitchFamily="18" charset="0"/>
              </a:endParaRPr>
            </a:p>
          </p:txBody>
        </p:sp>
        <p:sp>
          <p:nvSpPr>
            <p:cNvPr id="19464" name="Shape 221">
              <a:extLst>
                <a:ext uri="{FF2B5EF4-FFF2-40B4-BE49-F238E27FC236}">
                  <a16:creationId xmlns:a16="http://schemas.microsoft.com/office/drawing/2014/main" id="{0F3E4E20-2366-A347-8EE3-596332C502D4}"/>
                </a:ext>
              </a:extLst>
            </p:cNvPr>
            <p:cNvSpPr>
              <a:spLocks noChangeArrowheads="1"/>
            </p:cNvSpPr>
            <p:nvPr/>
          </p:nvSpPr>
          <p:spPr bwMode="auto">
            <a:xfrm>
              <a:off x="2682" y="1901"/>
              <a:ext cx="2646" cy="413"/>
            </a:xfrm>
            <a:prstGeom prst="rect">
              <a:avLst/>
            </a:prstGeom>
            <a:solidFill>
              <a:srgbClr val="CDCDE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0" rIns="68575"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115000"/>
                </a:lnSpc>
                <a:buClr>
                  <a:srgbClr val="000000"/>
                </a:buClr>
                <a:buSzPts val="2200"/>
              </a:pPr>
              <a:r>
                <a:rPr lang="en-US" altLang="en-US" sz="220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Calibri" panose="020F0502020204030204" pitchFamily="34" charset="0"/>
                </a:rPr>
                <a:t>5</a:t>
              </a:r>
              <a:endParaRPr lang="en-US" altLang="en-US">
                <a:latin typeface="Times New Roman" panose="02020603050405020304" pitchFamily="18" charset="0"/>
                <a:ea typeface="Calibri" panose="020F0502020204030204" pitchFamily="34" charset="0"/>
                <a:cs typeface="Times New Roman" panose="02020603050405020304" pitchFamily="18" charset="0"/>
              </a:endParaRPr>
            </a:p>
          </p:txBody>
        </p:sp>
        <p:sp>
          <p:nvSpPr>
            <p:cNvPr id="19465" name="Shape 222">
              <a:extLst>
                <a:ext uri="{FF2B5EF4-FFF2-40B4-BE49-F238E27FC236}">
                  <a16:creationId xmlns:a16="http://schemas.microsoft.com/office/drawing/2014/main" id="{CF142778-1A5C-5946-A852-967617B572BF}"/>
                </a:ext>
              </a:extLst>
            </p:cNvPr>
            <p:cNvSpPr>
              <a:spLocks noChangeArrowheads="1"/>
            </p:cNvSpPr>
            <p:nvPr/>
          </p:nvSpPr>
          <p:spPr bwMode="auto">
            <a:xfrm>
              <a:off x="288" y="2314"/>
              <a:ext cx="2394" cy="412"/>
            </a:xfrm>
            <a:prstGeom prst="rect">
              <a:avLst/>
            </a:prstGeom>
            <a:solidFill>
              <a:srgbClr val="E8E8F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0" rIns="68575"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115000"/>
                </a:lnSpc>
                <a:buClr>
                  <a:srgbClr val="000000"/>
                </a:buClr>
                <a:buSzPts val="2200"/>
              </a:pPr>
              <a:r>
                <a:rPr lang="en-US" altLang="en-US" sz="220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Calibri" panose="020F0502020204030204" pitchFamily="34" charset="0"/>
                </a:rPr>
                <a:t>85% or more but less than 90%</a:t>
              </a:r>
              <a:endParaRPr lang="en-US" altLang="en-US">
                <a:latin typeface="Times New Roman" panose="02020603050405020304" pitchFamily="18" charset="0"/>
                <a:ea typeface="Calibri" panose="020F0502020204030204" pitchFamily="34" charset="0"/>
                <a:cs typeface="Times New Roman" panose="02020603050405020304" pitchFamily="18" charset="0"/>
              </a:endParaRPr>
            </a:p>
          </p:txBody>
        </p:sp>
        <p:sp>
          <p:nvSpPr>
            <p:cNvPr id="19466" name="Shape 223">
              <a:extLst>
                <a:ext uri="{FF2B5EF4-FFF2-40B4-BE49-F238E27FC236}">
                  <a16:creationId xmlns:a16="http://schemas.microsoft.com/office/drawing/2014/main" id="{855BCCF4-7FED-0841-99E1-82D10AFF3EDA}"/>
                </a:ext>
              </a:extLst>
            </p:cNvPr>
            <p:cNvSpPr>
              <a:spLocks noChangeArrowheads="1"/>
            </p:cNvSpPr>
            <p:nvPr/>
          </p:nvSpPr>
          <p:spPr bwMode="auto">
            <a:xfrm>
              <a:off x="2682" y="2314"/>
              <a:ext cx="2646" cy="412"/>
            </a:xfrm>
            <a:prstGeom prst="rect">
              <a:avLst/>
            </a:prstGeom>
            <a:solidFill>
              <a:srgbClr val="E8E8F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0" rIns="68575"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115000"/>
                </a:lnSpc>
                <a:buClr>
                  <a:srgbClr val="000000"/>
                </a:buClr>
                <a:buSzPts val="2200"/>
              </a:pPr>
              <a:r>
                <a:rPr lang="en-US" altLang="en-US" sz="220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Calibri" panose="020F0502020204030204" pitchFamily="34" charset="0"/>
                </a:rPr>
                <a:t>4</a:t>
              </a:r>
              <a:endParaRPr lang="en-US" altLang="en-US">
                <a:latin typeface="Times New Roman" panose="02020603050405020304" pitchFamily="18" charset="0"/>
                <a:ea typeface="Calibri" panose="020F0502020204030204" pitchFamily="34" charset="0"/>
                <a:cs typeface="Times New Roman" panose="02020603050405020304" pitchFamily="18" charset="0"/>
              </a:endParaRPr>
            </a:p>
          </p:txBody>
        </p:sp>
        <p:sp>
          <p:nvSpPr>
            <p:cNvPr id="19467" name="Shape 224">
              <a:extLst>
                <a:ext uri="{FF2B5EF4-FFF2-40B4-BE49-F238E27FC236}">
                  <a16:creationId xmlns:a16="http://schemas.microsoft.com/office/drawing/2014/main" id="{2D2B97C4-16AA-E741-A334-CEEDA9D05E6D}"/>
                </a:ext>
              </a:extLst>
            </p:cNvPr>
            <p:cNvSpPr>
              <a:spLocks noChangeArrowheads="1"/>
            </p:cNvSpPr>
            <p:nvPr/>
          </p:nvSpPr>
          <p:spPr bwMode="auto">
            <a:xfrm>
              <a:off x="288" y="2726"/>
              <a:ext cx="2394" cy="413"/>
            </a:xfrm>
            <a:prstGeom prst="rect">
              <a:avLst/>
            </a:prstGeom>
            <a:solidFill>
              <a:srgbClr val="CDCDE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0" rIns="68575"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115000"/>
                </a:lnSpc>
                <a:buClr>
                  <a:srgbClr val="000000"/>
                </a:buClr>
                <a:buSzPts val="2200"/>
              </a:pPr>
              <a:r>
                <a:rPr lang="en-US" altLang="en-US" sz="220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Calibri" panose="020F0502020204030204" pitchFamily="34" charset="0"/>
                </a:rPr>
                <a:t>80% or more but less than 85%</a:t>
              </a:r>
              <a:endParaRPr lang="en-US" altLang="en-US">
                <a:latin typeface="Times New Roman" panose="02020603050405020304" pitchFamily="18" charset="0"/>
                <a:ea typeface="Calibri" panose="020F0502020204030204" pitchFamily="34" charset="0"/>
                <a:cs typeface="Times New Roman" panose="02020603050405020304" pitchFamily="18" charset="0"/>
              </a:endParaRPr>
            </a:p>
          </p:txBody>
        </p:sp>
        <p:sp>
          <p:nvSpPr>
            <p:cNvPr id="19468" name="Shape 225">
              <a:extLst>
                <a:ext uri="{FF2B5EF4-FFF2-40B4-BE49-F238E27FC236}">
                  <a16:creationId xmlns:a16="http://schemas.microsoft.com/office/drawing/2014/main" id="{CCDDE476-627C-1243-800B-82BB4F2E98B3}"/>
                </a:ext>
              </a:extLst>
            </p:cNvPr>
            <p:cNvSpPr>
              <a:spLocks noChangeArrowheads="1"/>
            </p:cNvSpPr>
            <p:nvPr/>
          </p:nvSpPr>
          <p:spPr bwMode="auto">
            <a:xfrm>
              <a:off x="2682" y="2726"/>
              <a:ext cx="2646" cy="413"/>
            </a:xfrm>
            <a:prstGeom prst="rect">
              <a:avLst/>
            </a:prstGeom>
            <a:solidFill>
              <a:srgbClr val="CDCDEC"/>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0" rIns="68575"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115000"/>
                </a:lnSpc>
                <a:buClr>
                  <a:srgbClr val="000000"/>
                </a:buClr>
                <a:buSzPts val="2200"/>
              </a:pPr>
              <a:r>
                <a:rPr lang="en-US" altLang="en-US" sz="220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Calibri" panose="020F0502020204030204" pitchFamily="34" charset="0"/>
                </a:rPr>
                <a:t>3</a:t>
              </a:r>
              <a:endParaRPr lang="en-US" altLang="en-US">
                <a:latin typeface="Times New Roman" panose="02020603050405020304" pitchFamily="18" charset="0"/>
                <a:ea typeface="Calibri" panose="020F0502020204030204" pitchFamily="34" charset="0"/>
                <a:cs typeface="Times New Roman" panose="02020603050405020304" pitchFamily="18" charset="0"/>
              </a:endParaRPr>
            </a:p>
          </p:txBody>
        </p:sp>
        <p:sp>
          <p:nvSpPr>
            <p:cNvPr id="19469" name="Shape 226">
              <a:extLst>
                <a:ext uri="{FF2B5EF4-FFF2-40B4-BE49-F238E27FC236}">
                  <a16:creationId xmlns:a16="http://schemas.microsoft.com/office/drawing/2014/main" id="{DABC3063-6B05-614E-8397-E93B9F95BF15}"/>
                </a:ext>
              </a:extLst>
            </p:cNvPr>
            <p:cNvSpPr>
              <a:spLocks noChangeArrowheads="1"/>
            </p:cNvSpPr>
            <p:nvPr/>
          </p:nvSpPr>
          <p:spPr bwMode="auto">
            <a:xfrm>
              <a:off x="288" y="3139"/>
              <a:ext cx="2394" cy="413"/>
            </a:xfrm>
            <a:prstGeom prst="rect">
              <a:avLst/>
            </a:prstGeom>
            <a:solidFill>
              <a:srgbClr val="E8E8F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0" rIns="68575"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115000"/>
                </a:lnSpc>
                <a:buClr>
                  <a:srgbClr val="000000"/>
                </a:buClr>
                <a:buSzPts val="2200"/>
              </a:pPr>
              <a:r>
                <a:rPr lang="en-US" altLang="en-US" sz="220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Calibri" panose="020F0502020204030204" pitchFamily="34" charset="0"/>
                </a:rPr>
                <a:t>Less than 80%</a:t>
              </a:r>
              <a:endParaRPr lang="en-US" altLang="en-US">
                <a:latin typeface="Times New Roman" panose="02020603050405020304" pitchFamily="18" charset="0"/>
                <a:ea typeface="Calibri" panose="020F0502020204030204" pitchFamily="34" charset="0"/>
                <a:cs typeface="Times New Roman" panose="02020603050405020304" pitchFamily="18" charset="0"/>
              </a:endParaRPr>
            </a:p>
          </p:txBody>
        </p:sp>
        <p:sp>
          <p:nvSpPr>
            <p:cNvPr id="19470" name="Shape 227">
              <a:extLst>
                <a:ext uri="{FF2B5EF4-FFF2-40B4-BE49-F238E27FC236}">
                  <a16:creationId xmlns:a16="http://schemas.microsoft.com/office/drawing/2014/main" id="{9F3D2CBA-E552-A147-B1BD-A0CEFE6659AA}"/>
                </a:ext>
              </a:extLst>
            </p:cNvPr>
            <p:cNvSpPr>
              <a:spLocks noChangeArrowheads="1"/>
            </p:cNvSpPr>
            <p:nvPr/>
          </p:nvSpPr>
          <p:spPr bwMode="auto">
            <a:xfrm>
              <a:off x="2682" y="3139"/>
              <a:ext cx="2646" cy="413"/>
            </a:xfrm>
            <a:prstGeom prst="rect">
              <a:avLst/>
            </a:prstGeom>
            <a:solidFill>
              <a:srgbClr val="E8E8F6"/>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0" rIns="68575" bIns="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lnSpc>
                  <a:spcPct val="115000"/>
                </a:lnSpc>
                <a:buClr>
                  <a:srgbClr val="000000"/>
                </a:buClr>
                <a:buSzPts val="2200"/>
              </a:pPr>
              <a:r>
                <a:rPr lang="en-US" altLang="en-US" sz="220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Calibri" panose="020F0502020204030204" pitchFamily="34" charset="0"/>
                </a:rPr>
                <a:t>2</a:t>
              </a:r>
              <a:endParaRPr lang="en-US" altLang="en-US">
                <a:latin typeface="Times New Roman" panose="02020603050405020304" pitchFamily="18" charset="0"/>
                <a:ea typeface="Calibri" panose="020F0502020204030204" pitchFamily="34" charset="0"/>
                <a:cs typeface="Times New Roman" panose="02020603050405020304" pitchFamily="18" charset="0"/>
              </a:endParaRPr>
            </a:p>
          </p:txBody>
        </p:sp>
        <p:cxnSp>
          <p:nvCxnSpPr>
            <p:cNvPr id="19471" name="Shape 228">
              <a:extLst>
                <a:ext uri="{FF2B5EF4-FFF2-40B4-BE49-F238E27FC236}">
                  <a16:creationId xmlns:a16="http://schemas.microsoft.com/office/drawing/2014/main" id="{7F174060-7E64-B841-A15B-CB3BCF7E6634}"/>
                </a:ext>
              </a:extLst>
            </p:cNvPr>
            <p:cNvCxnSpPr>
              <a:cxnSpLocks noChangeShapeType="1"/>
            </p:cNvCxnSpPr>
            <p:nvPr/>
          </p:nvCxnSpPr>
          <p:spPr bwMode="auto">
            <a:xfrm>
              <a:off x="2682" y="1488"/>
              <a:ext cx="0" cy="2064"/>
            </a:xfrm>
            <a:prstGeom prst="straightConnector1">
              <a:avLst/>
            </a:prstGeom>
            <a:noFill/>
            <a:ln w="12700">
              <a:solidFill>
                <a:schemeClr val="bg1"/>
              </a:solidFill>
              <a:round/>
              <a:headEnd/>
              <a:tailEnd/>
            </a:ln>
            <a:extLst>
              <a:ext uri="{909E8E84-426E-40DD-AFC4-6F175D3DCCD1}">
                <a14:hiddenFill xmlns:a14="http://schemas.microsoft.com/office/drawing/2010/main">
                  <a:noFill/>
                </a14:hiddenFill>
              </a:ext>
            </a:extLst>
          </p:spPr>
        </p:cxnSp>
        <p:cxnSp>
          <p:nvCxnSpPr>
            <p:cNvPr id="19472" name="Shape 229">
              <a:extLst>
                <a:ext uri="{FF2B5EF4-FFF2-40B4-BE49-F238E27FC236}">
                  <a16:creationId xmlns:a16="http://schemas.microsoft.com/office/drawing/2014/main" id="{526C4789-43A5-C648-93AE-06947E9697E8}"/>
                </a:ext>
              </a:extLst>
            </p:cNvPr>
            <p:cNvCxnSpPr>
              <a:cxnSpLocks noChangeShapeType="1"/>
            </p:cNvCxnSpPr>
            <p:nvPr/>
          </p:nvCxnSpPr>
          <p:spPr bwMode="auto">
            <a:xfrm>
              <a:off x="288" y="1901"/>
              <a:ext cx="5040" cy="0"/>
            </a:xfrm>
            <a:prstGeom prst="straightConnector1">
              <a:avLst/>
            </a:prstGeom>
            <a:noFill/>
            <a:ln w="38100">
              <a:solidFill>
                <a:schemeClr val="bg1"/>
              </a:solidFill>
              <a:round/>
              <a:headEnd/>
              <a:tailEnd/>
            </a:ln>
            <a:extLst>
              <a:ext uri="{909E8E84-426E-40DD-AFC4-6F175D3DCCD1}">
                <a14:hiddenFill xmlns:a14="http://schemas.microsoft.com/office/drawing/2010/main">
                  <a:noFill/>
                </a14:hiddenFill>
              </a:ext>
            </a:extLst>
          </p:spPr>
        </p:cxnSp>
        <p:cxnSp>
          <p:nvCxnSpPr>
            <p:cNvPr id="19473" name="Shape 230">
              <a:extLst>
                <a:ext uri="{FF2B5EF4-FFF2-40B4-BE49-F238E27FC236}">
                  <a16:creationId xmlns:a16="http://schemas.microsoft.com/office/drawing/2014/main" id="{6789E713-7EAC-6149-9DAA-D03B94F238A0}"/>
                </a:ext>
              </a:extLst>
            </p:cNvPr>
            <p:cNvCxnSpPr>
              <a:cxnSpLocks noChangeShapeType="1"/>
            </p:cNvCxnSpPr>
            <p:nvPr/>
          </p:nvCxnSpPr>
          <p:spPr bwMode="auto">
            <a:xfrm>
              <a:off x="288" y="2314"/>
              <a:ext cx="5040" cy="0"/>
            </a:xfrm>
            <a:prstGeom prst="straightConnector1">
              <a:avLst/>
            </a:prstGeom>
            <a:noFill/>
            <a:ln w="12700">
              <a:solidFill>
                <a:schemeClr val="bg1"/>
              </a:solidFill>
              <a:round/>
              <a:headEnd/>
              <a:tailEnd/>
            </a:ln>
            <a:extLst>
              <a:ext uri="{909E8E84-426E-40DD-AFC4-6F175D3DCCD1}">
                <a14:hiddenFill xmlns:a14="http://schemas.microsoft.com/office/drawing/2010/main">
                  <a:noFill/>
                </a14:hiddenFill>
              </a:ext>
            </a:extLst>
          </p:spPr>
        </p:cxnSp>
        <p:cxnSp>
          <p:nvCxnSpPr>
            <p:cNvPr id="19474" name="Shape 231">
              <a:extLst>
                <a:ext uri="{FF2B5EF4-FFF2-40B4-BE49-F238E27FC236}">
                  <a16:creationId xmlns:a16="http://schemas.microsoft.com/office/drawing/2014/main" id="{1BD3633F-6657-584D-98E9-5890EC1F9CCF}"/>
                </a:ext>
              </a:extLst>
            </p:cNvPr>
            <p:cNvCxnSpPr>
              <a:cxnSpLocks noChangeShapeType="1"/>
            </p:cNvCxnSpPr>
            <p:nvPr/>
          </p:nvCxnSpPr>
          <p:spPr bwMode="auto">
            <a:xfrm>
              <a:off x="288" y="2726"/>
              <a:ext cx="5040" cy="0"/>
            </a:xfrm>
            <a:prstGeom prst="straightConnector1">
              <a:avLst/>
            </a:prstGeom>
            <a:noFill/>
            <a:ln w="12700">
              <a:solidFill>
                <a:schemeClr val="bg1"/>
              </a:solidFill>
              <a:round/>
              <a:headEnd/>
              <a:tailEnd/>
            </a:ln>
            <a:extLst>
              <a:ext uri="{909E8E84-426E-40DD-AFC4-6F175D3DCCD1}">
                <a14:hiddenFill xmlns:a14="http://schemas.microsoft.com/office/drawing/2010/main">
                  <a:noFill/>
                </a14:hiddenFill>
              </a:ext>
            </a:extLst>
          </p:spPr>
        </p:cxnSp>
        <p:cxnSp>
          <p:nvCxnSpPr>
            <p:cNvPr id="19475" name="Shape 232">
              <a:extLst>
                <a:ext uri="{FF2B5EF4-FFF2-40B4-BE49-F238E27FC236}">
                  <a16:creationId xmlns:a16="http://schemas.microsoft.com/office/drawing/2014/main" id="{851BBF6A-5334-E547-A3ED-4B03DE1E7CAC}"/>
                </a:ext>
              </a:extLst>
            </p:cNvPr>
            <p:cNvCxnSpPr>
              <a:cxnSpLocks noChangeShapeType="1"/>
            </p:cNvCxnSpPr>
            <p:nvPr/>
          </p:nvCxnSpPr>
          <p:spPr bwMode="auto">
            <a:xfrm>
              <a:off x="288" y="3139"/>
              <a:ext cx="5040" cy="0"/>
            </a:xfrm>
            <a:prstGeom prst="straightConnector1">
              <a:avLst/>
            </a:prstGeom>
            <a:noFill/>
            <a:ln w="12700">
              <a:solidFill>
                <a:schemeClr val="bg1"/>
              </a:solidFill>
              <a:round/>
              <a:headEnd/>
              <a:tailEnd/>
            </a:ln>
            <a:extLst>
              <a:ext uri="{909E8E84-426E-40DD-AFC4-6F175D3DCCD1}">
                <a14:hiddenFill xmlns:a14="http://schemas.microsoft.com/office/drawing/2010/main">
                  <a:noFill/>
                </a14:hiddenFill>
              </a:ext>
            </a:extLst>
          </p:spPr>
        </p:cxnSp>
        <p:cxnSp>
          <p:nvCxnSpPr>
            <p:cNvPr id="19476" name="Shape 233">
              <a:extLst>
                <a:ext uri="{FF2B5EF4-FFF2-40B4-BE49-F238E27FC236}">
                  <a16:creationId xmlns:a16="http://schemas.microsoft.com/office/drawing/2014/main" id="{D8F50982-AAC1-2D43-BF67-6A2651FAEBF0}"/>
                </a:ext>
              </a:extLst>
            </p:cNvPr>
            <p:cNvCxnSpPr>
              <a:cxnSpLocks noChangeShapeType="1"/>
            </p:cNvCxnSpPr>
            <p:nvPr/>
          </p:nvCxnSpPr>
          <p:spPr bwMode="auto">
            <a:xfrm>
              <a:off x="288" y="1488"/>
              <a:ext cx="0" cy="2064"/>
            </a:xfrm>
            <a:prstGeom prst="straightConnector1">
              <a:avLst/>
            </a:prstGeom>
            <a:noFill/>
            <a:ln w="12700">
              <a:solidFill>
                <a:schemeClr val="bg1"/>
              </a:solidFill>
              <a:round/>
              <a:headEnd/>
              <a:tailEnd/>
            </a:ln>
            <a:extLst>
              <a:ext uri="{909E8E84-426E-40DD-AFC4-6F175D3DCCD1}">
                <a14:hiddenFill xmlns:a14="http://schemas.microsoft.com/office/drawing/2010/main">
                  <a:noFill/>
                </a14:hiddenFill>
              </a:ext>
            </a:extLst>
          </p:spPr>
        </p:cxnSp>
        <p:cxnSp>
          <p:nvCxnSpPr>
            <p:cNvPr id="19477" name="Shape 234">
              <a:extLst>
                <a:ext uri="{FF2B5EF4-FFF2-40B4-BE49-F238E27FC236}">
                  <a16:creationId xmlns:a16="http://schemas.microsoft.com/office/drawing/2014/main" id="{3C7C4450-7D11-D842-940F-8001A324B394}"/>
                </a:ext>
              </a:extLst>
            </p:cNvPr>
            <p:cNvCxnSpPr>
              <a:cxnSpLocks noChangeShapeType="1"/>
            </p:cNvCxnSpPr>
            <p:nvPr/>
          </p:nvCxnSpPr>
          <p:spPr bwMode="auto">
            <a:xfrm>
              <a:off x="5328" y="1488"/>
              <a:ext cx="0" cy="2064"/>
            </a:xfrm>
            <a:prstGeom prst="straightConnector1">
              <a:avLst/>
            </a:prstGeom>
            <a:noFill/>
            <a:ln w="12700">
              <a:solidFill>
                <a:schemeClr val="bg1"/>
              </a:solidFill>
              <a:round/>
              <a:headEnd/>
              <a:tailEnd/>
            </a:ln>
            <a:extLst>
              <a:ext uri="{909E8E84-426E-40DD-AFC4-6F175D3DCCD1}">
                <a14:hiddenFill xmlns:a14="http://schemas.microsoft.com/office/drawing/2010/main">
                  <a:noFill/>
                </a14:hiddenFill>
              </a:ext>
            </a:extLst>
          </p:spPr>
        </p:cxnSp>
        <p:cxnSp>
          <p:nvCxnSpPr>
            <p:cNvPr id="19478" name="Shape 235">
              <a:extLst>
                <a:ext uri="{FF2B5EF4-FFF2-40B4-BE49-F238E27FC236}">
                  <a16:creationId xmlns:a16="http://schemas.microsoft.com/office/drawing/2014/main" id="{B09F9E1E-199E-544F-9E1D-DFB2CB058CAB}"/>
                </a:ext>
              </a:extLst>
            </p:cNvPr>
            <p:cNvCxnSpPr>
              <a:cxnSpLocks noChangeShapeType="1"/>
            </p:cNvCxnSpPr>
            <p:nvPr/>
          </p:nvCxnSpPr>
          <p:spPr bwMode="auto">
            <a:xfrm>
              <a:off x="288" y="1488"/>
              <a:ext cx="5040" cy="0"/>
            </a:xfrm>
            <a:prstGeom prst="straightConnector1">
              <a:avLst/>
            </a:prstGeom>
            <a:noFill/>
            <a:ln w="12700">
              <a:solidFill>
                <a:schemeClr val="bg1"/>
              </a:solidFill>
              <a:round/>
              <a:headEnd/>
              <a:tailEnd/>
            </a:ln>
            <a:extLst>
              <a:ext uri="{909E8E84-426E-40DD-AFC4-6F175D3DCCD1}">
                <a14:hiddenFill xmlns:a14="http://schemas.microsoft.com/office/drawing/2010/main">
                  <a:noFill/>
                </a14:hiddenFill>
              </a:ext>
            </a:extLst>
          </p:spPr>
        </p:cxnSp>
        <p:cxnSp>
          <p:nvCxnSpPr>
            <p:cNvPr id="19479" name="Shape 236">
              <a:extLst>
                <a:ext uri="{FF2B5EF4-FFF2-40B4-BE49-F238E27FC236}">
                  <a16:creationId xmlns:a16="http://schemas.microsoft.com/office/drawing/2014/main" id="{7C9A792C-4239-ED42-82F6-A964AE673936}"/>
                </a:ext>
              </a:extLst>
            </p:cNvPr>
            <p:cNvCxnSpPr>
              <a:cxnSpLocks noChangeShapeType="1"/>
            </p:cNvCxnSpPr>
            <p:nvPr/>
          </p:nvCxnSpPr>
          <p:spPr bwMode="auto">
            <a:xfrm>
              <a:off x="288" y="3552"/>
              <a:ext cx="5040" cy="0"/>
            </a:xfrm>
            <a:prstGeom prst="straightConnector1">
              <a:avLst/>
            </a:prstGeom>
            <a:noFill/>
            <a:ln w="12700">
              <a:solidFill>
                <a:schemeClr val="bg1"/>
              </a:solidFill>
              <a:round/>
              <a:headEnd/>
              <a:tailEnd/>
            </a:ln>
            <a:extLst>
              <a:ext uri="{909E8E84-426E-40DD-AFC4-6F175D3DCCD1}">
                <a14:hiddenFill xmlns:a14="http://schemas.microsoft.com/office/drawing/2010/main">
                  <a:noFill/>
                </a14:hiddenFill>
              </a:ext>
            </a:extLst>
          </p:spPr>
        </p:cxnSp>
      </p:grpSp>
      <p:grpSp>
        <p:nvGrpSpPr>
          <p:cNvPr id="25" name="Group 24">
            <a:extLst>
              <a:ext uri="{FF2B5EF4-FFF2-40B4-BE49-F238E27FC236}">
                <a16:creationId xmlns:a16="http://schemas.microsoft.com/office/drawing/2014/main" id="{9D9D54D7-A240-6248-96D3-990C8D08473A}"/>
              </a:ext>
            </a:extLst>
          </p:cNvPr>
          <p:cNvGrpSpPr/>
          <p:nvPr/>
        </p:nvGrpSpPr>
        <p:grpSpPr>
          <a:xfrm>
            <a:off x="5218418" y="745331"/>
            <a:ext cx="1434489" cy="190500"/>
            <a:chOff x="4679586" y="878988"/>
            <a:chExt cx="1434489" cy="190500"/>
          </a:xfrm>
        </p:grpSpPr>
        <p:sp>
          <p:nvSpPr>
            <p:cNvPr id="26" name="Oval 25">
              <a:extLst>
                <a:ext uri="{FF2B5EF4-FFF2-40B4-BE49-F238E27FC236}">
                  <a16:creationId xmlns:a16="http://schemas.microsoft.com/office/drawing/2014/main" id="{9413A1AB-B5D6-C240-A677-95B7C1B4EC2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a:extLst>
                <a:ext uri="{FF2B5EF4-FFF2-40B4-BE49-F238E27FC236}">
                  <a16:creationId xmlns:a16="http://schemas.microsoft.com/office/drawing/2014/main" id="{DCAE59C6-CF7E-3545-8402-F813432E7CFF}"/>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Oval 27">
              <a:extLst>
                <a:ext uri="{FF2B5EF4-FFF2-40B4-BE49-F238E27FC236}">
                  <a16:creationId xmlns:a16="http://schemas.microsoft.com/office/drawing/2014/main" id="{2770014C-AB4C-B441-9406-54B01D950B2B}"/>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Oval 28">
              <a:extLst>
                <a:ext uri="{FF2B5EF4-FFF2-40B4-BE49-F238E27FC236}">
                  <a16:creationId xmlns:a16="http://schemas.microsoft.com/office/drawing/2014/main" id="{946F091B-1A07-AC4D-A7DB-446AE2317B19}"/>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a:extLst>
                <a:ext uri="{FF2B5EF4-FFF2-40B4-BE49-F238E27FC236}">
                  <a16:creationId xmlns:a16="http://schemas.microsoft.com/office/drawing/2014/main" id="{43C696C9-2E1F-F042-9CBF-89C79459A390}"/>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52193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a:extLst>
              <a:ext uri="{FF2B5EF4-FFF2-40B4-BE49-F238E27FC236}">
                <a16:creationId xmlns:a16="http://schemas.microsoft.com/office/drawing/2014/main" id="{525AA550-6720-BE43-98EC-ABC11399111C}"/>
              </a:ext>
            </a:extLst>
          </p:cNvPr>
          <p:cNvSpPr>
            <a:spLocks noGrp="1" noChangeArrowheads="1"/>
          </p:cNvSpPr>
          <p:nvPr>
            <p:ph type="title"/>
          </p:nvPr>
        </p:nvSpPr>
        <p:spPr>
          <a:xfrm>
            <a:off x="651559" y="-250244"/>
            <a:ext cx="10507882" cy="1319040"/>
          </a:xfrm>
        </p:spPr>
        <p:txBody>
          <a:bodyPr/>
          <a:lstStyle/>
          <a:p>
            <a:pPr algn="ctr"/>
            <a:r>
              <a:rPr lang="en-US" altLang="en-US" b="1" dirty="0">
                <a:solidFill>
                  <a:srgbClr val="3AAAAF"/>
                </a:solidFill>
                <a:latin typeface="Tw Cen MT" panose="020B0602020104020603" pitchFamily="34" charset="77"/>
              </a:rPr>
              <a:t>Attendance Status - PRESENT</a:t>
            </a:r>
          </a:p>
        </p:txBody>
      </p:sp>
      <p:pic>
        <p:nvPicPr>
          <p:cNvPr id="157698" name="Picture 3">
            <a:extLst>
              <a:ext uri="{FF2B5EF4-FFF2-40B4-BE49-F238E27FC236}">
                <a16:creationId xmlns:a16="http://schemas.microsoft.com/office/drawing/2014/main" id="{B1DBD81B-D946-9142-B815-9F687E6A66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7251" y="1448058"/>
            <a:ext cx="7928242" cy="5409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7699" name="Rectangle 4">
            <a:extLst>
              <a:ext uri="{FF2B5EF4-FFF2-40B4-BE49-F238E27FC236}">
                <a16:creationId xmlns:a16="http://schemas.microsoft.com/office/drawing/2014/main" id="{7CB225E1-5D24-BF49-9951-F24C468274B1}"/>
              </a:ext>
            </a:extLst>
          </p:cNvPr>
          <p:cNvSpPr>
            <a:spLocks noChangeArrowheads="1"/>
          </p:cNvSpPr>
          <p:nvPr/>
        </p:nvSpPr>
        <p:spPr bwMode="auto">
          <a:xfrm>
            <a:off x="-3175" y="1962342"/>
            <a:ext cx="4299978"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3200" dirty="0">
                <a:solidFill>
                  <a:schemeClr val="tx1"/>
                </a:solidFill>
              </a:rPr>
              <a:t>Once the student is marked “</a:t>
            </a:r>
            <a:r>
              <a:rPr lang="en-US" altLang="en-US" sz="3200" b="1" dirty="0">
                <a:solidFill>
                  <a:schemeClr val="tx1"/>
                </a:solidFill>
              </a:rPr>
              <a:t>PRESENT</a:t>
            </a:r>
            <a:r>
              <a:rPr lang="en-US" altLang="en-US" sz="3200" dirty="0">
                <a:solidFill>
                  <a:schemeClr val="tx1"/>
                </a:solidFill>
              </a:rPr>
              <a:t>”, mentor will the “Click to Generate Meeting ID”.</a:t>
            </a:r>
          </a:p>
          <a:p>
            <a:endParaRPr lang="en-US" altLang="en-US" sz="3200" dirty="0">
              <a:solidFill>
                <a:schemeClr val="tx1"/>
              </a:solidFill>
            </a:endParaRPr>
          </a:p>
          <a:p>
            <a:r>
              <a:rPr lang="en-US" altLang="en-US" sz="3200" dirty="0">
                <a:solidFill>
                  <a:schemeClr val="tx1"/>
                </a:solidFill>
              </a:rPr>
              <a:t>The meeting id will be sent to student’s UMS “my message”</a:t>
            </a:r>
          </a:p>
        </p:txBody>
      </p:sp>
      <p:grpSp>
        <p:nvGrpSpPr>
          <p:cNvPr id="5" name="Group 4">
            <a:extLst>
              <a:ext uri="{FF2B5EF4-FFF2-40B4-BE49-F238E27FC236}">
                <a16:creationId xmlns:a16="http://schemas.microsoft.com/office/drawing/2014/main" id="{945B452E-FC07-D94E-BA19-498ED6317A38}"/>
              </a:ext>
            </a:extLst>
          </p:cNvPr>
          <p:cNvGrpSpPr/>
          <p:nvPr/>
        </p:nvGrpSpPr>
        <p:grpSpPr>
          <a:xfrm>
            <a:off x="4661511" y="858841"/>
            <a:ext cx="1434489" cy="190500"/>
            <a:chOff x="4679586" y="878988"/>
            <a:chExt cx="1434489" cy="190500"/>
          </a:xfrm>
        </p:grpSpPr>
        <p:sp>
          <p:nvSpPr>
            <p:cNvPr id="6" name="Oval 5">
              <a:extLst>
                <a:ext uri="{FF2B5EF4-FFF2-40B4-BE49-F238E27FC236}">
                  <a16:creationId xmlns:a16="http://schemas.microsoft.com/office/drawing/2014/main" id="{77B337AD-BD2E-024E-BDA8-2D1C7924940D}"/>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E4AF93C-BF7E-294C-ACD2-32059B6E70E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D720E14-002F-DB4A-89C6-545227F0F80E}"/>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BA81037C-D21E-074E-AD4A-C95E0857C8F7}"/>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616129D5-6C1B-114C-B389-797A87B309E6}"/>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1903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Title 1">
            <a:extLst>
              <a:ext uri="{FF2B5EF4-FFF2-40B4-BE49-F238E27FC236}">
                <a16:creationId xmlns:a16="http://schemas.microsoft.com/office/drawing/2014/main" id="{C5392FE7-E5C8-254E-9BF8-D0729A8DF895}"/>
              </a:ext>
            </a:extLst>
          </p:cNvPr>
          <p:cNvSpPr>
            <a:spLocks noGrp="1" noChangeArrowheads="1"/>
          </p:cNvSpPr>
          <p:nvPr>
            <p:ph type="title"/>
          </p:nvPr>
        </p:nvSpPr>
        <p:spPr>
          <a:xfrm>
            <a:off x="1066800" y="-124778"/>
            <a:ext cx="10058400" cy="1194821"/>
          </a:xfrm>
        </p:spPr>
        <p:txBody>
          <a:bodyPr/>
          <a:lstStyle/>
          <a:p>
            <a:pPr algn="ctr"/>
            <a:r>
              <a:rPr lang="en-US" altLang="en-US" b="1" dirty="0">
                <a:solidFill>
                  <a:srgbClr val="3AAAAF"/>
                </a:solidFill>
                <a:latin typeface="Tw Cen MT" panose="020B0602020104020603" pitchFamily="34" charset="77"/>
              </a:rPr>
              <a:t>Enter Meeting ID</a:t>
            </a:r>
          </a:p>
        </p:txBody>
      </p:sp>
      <p:sp>
        <p:nvSpPr>
          <p:cNvPr id="158723" name="Rectangle 4">
            <a:extLst>
              <a:ext uri="{FF2B5EF4-FFF2-40B4-BE49-F238E27FC236}">
                <a16:creationId xmlns:a16="http://schemas.microsoft.com/office/drawing/2014/main" id="{1C911CA8-5386-4642-BC3D-5EEFE221B0FE}"/>
              </a:ext>
            </a:extLst>
          </p:cNvPr>
          <p:cNvSpPr>
            <a:spLocks noChangeArrowheads="1"/>
          </p:cNvSpPr>
          <p:nvPr/>
        </p:nvSpPr>
        <p:spPr bwMode="auto">
          <a:xfrm>
            <a:off x="120634" y="2135356"/>
            <a:ext cx="4247597"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altLang="en-US" sz="3200" dirty="0">
                <a:solidFill>
                  <a:schemeClr val="tx1"/>
                </a:solidFill>
              </a:rPr>
              <a:t>Mentor will enter the “Meeting ID” in the given space and click “proceed” to open the meeting agenda.</a:t>
            </a:r>
          </a:p>
        </p:txBody>
      </p:sp>
      <p:grpSp>
        <p:nvGrpSpPr>
          <p:cNvPr id="5" name="Group 4">
            <a:extLst>
              <a:ext uri="{FF2B5EF4-FFF2-40B4-BE49-F238E27FC236}">
                <a16:creationId xmlns:a16="http://schemas.microsoft.com/office/drawing/2014/main" id="{E7A8FFEE-1211-B344-9C6A-79D4BE3494FE}"/>
              </a:ext>
            </a:extLst>
          </p:cNvPr>
          <p:cNvGrpSpPr/>
          <p:nvPr/>
        </p:nvGrpSpPr>
        <p:grpSpPr>
          <a:xfrm>
            <a:off x="5225715" y="879543"/>
            <a:ext cx="1434489" cy="190500"/>
            <a:chOff x="4679586" y="878988"/>
            <a:chExt cx="1434489" cy="190500"/>
          </a:xfrm>
        </p:grpSpPr>
        <p:sp>
          <p:nvSpPr>
            <p:cNvPr id="6" name="Oval 5">
              <a:extLst>
                <a:ext uri="{FF2B5EF4-FFF2-40B4-BE49-F238E27FC236}">
                  <a16:creationId xmlns:a16="http://schemas.microsoft.com/office/drawing/2014/main" id="{B076042F-6FE3-874A-BF55-BE88FD7FCB90}"/>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E2BDECA-59F6-414C-9FF0-4F52109B7798}"/>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741F3393-7C0F-FA4B-BC56-642D27B7B97E}"/>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08FC37C5-B2E4-8E41-A671-879E2F6FD349}"/>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C4D2785D-6EFC-3446-9AFD-223A0E4D7617}"/>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1" name="Picture 10">
            <a:extLst>
              <a:ext uri="{FF2B5EF4-FFF2-40B4-BE49-F238E27FC236}">
                <a16:creationId xmlns:a16="http://schemas.microsoft.com/office/drawing/2014/main" id="{01040564-76B4-384A-A196-E72DCF217264}"/>
              </a:ext>
            </a:extLst>
          </p:cNvPr>
          <p:cNvPicPr>
            <a:picLocks noChangeAspect="1"/>
          </p:cNvPicPr>
          <p:nvPr/>
        </p:nvPicPr>
        <p:blipFill>
          <a:blip r:embed="rId2"/>
          <a:stretch>
            <a:fillRect/>
          </a:stretch>
        </p:blipFill>
        <p:spPr>
          <a:xfrm>
            <a:off x="4368230" y="1502228"/>
            <a:ext cx="7690419" cy="5209722"/>
          </a:xfrm>
          <a:prstGeom prst="rect">
            <a:avLst/>
          </a:prstGeom>
        </p:spPr>
      </p:pic>
    </p:spTree>
    <p:extLst>
      <p:ext uri="{BB962C8B-B14F-4D97-AF65-F5344CB8AC3E}">
        <p14:creationId xmlns:p14="http://schemas.microsoft.com/office/powerpoint/2010/main" val="2496911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A58983C-CF59-0346-822C-044073BD9BD0}"/>
              </a:ext>
            </a:extLst>
          </p:cNvPr>
          <p:cNvSpPr/>
          <p:nvPr/>
        </p:nvSpPr>
        <p:spPr>
          <a:xfrm>
            <a:off x="4128374" y="0"/>
            <a:ext cx="3528553" cy="707933"/>
          </a:xfrm>
          <a:prstGeom prst="rect">
            <a:avLst/>
          </a:prstGeom>
        </p:spPr>
        <p:txBody>
          <a:bodyPr>
            <a:spAutoFit/>
          </a:bodyPr>
          <a:lstStyle/>
          <a:p>
            <a:pPr algn="ctr">
              <a:defRPr/>
            </a:pPr>
            <a:r>
              <a:rPr lang="en-IN" sz="4000" b="1" spc="-185" dirty="0">
                <a:solidFill>
                  <a:srgbClr val="3AAAAF"/>
                </a:solidFill>
                <a:latin typeface="Tw Cen MT" panose="020B0602020104020603" pitchFamily="34" charset="77"/>
              </a:rPr>
              <a:t>Fill</a:t>
            </a:r>
            <a:r>
              <a:rPr lang="en-IN" sz="4000" b="1" spc="-285" dirty="0">
                <a:solidFill>
                  <a:srgbClr val="3AAAAF"/>
                </a:solidFill>
                <a:latin typeface="Tw Cen MT" panose="020B0602020104020603" pitchFamily="34" charset="77"/>
              </a:rPr>
              <a:t>  </a:t>
            </a:r>
            <a:r>
              <a:rPr lang="en-IN" sz="4000" b="1" spc="-75" dirty="0">
                <a:solidFill>
                  <a:srgbClr val="3AAAAF"/>
                </a:solidFill>
                <a:latin typeface="Tw Cen MT" panose="020B0602020104020603" pitchFamily="34" charset="77"/>
              </a:rPr>
              <a:t>Agenda</a:t>
            </a:r>
            <a:endParaRPr lang="en-US" sz="4000" b="1" dirty="0">
              <a:solidFill>
                <a:srgbClr val="3AAAAF"/>
              </a:solidFill>
              <a:latin typeface="Tw Cen MT" panose="020B0602020104020603" pitchFamily="34" charset="77"/>
            </a:endParaRPr>
          </a:p>
        </p:txBody>
      </p:sp>
      <p:sp>
        <p:nvSpPr>
          <p:cNvPr id="159747" name="Rectangle 5">
            <a:extLst>
              <a:ext uri="{FF2B5EF4-FFF2-40B4-BE49-F238E27FC236}">
                <a16:creationId xmlns:a16="http://schemas.microsoft.com/office/drawing/2014/main" id="{A55167B9-E3C2-2B46-ABD4-16F56D35CF5B}"/>
              </a:ext>
            </a:extLst>
          </p:cNvPr>
          <p:cNvSpPr>
            <a:spLocks noChangeArrowheads="1"/>
          </p:cNvSpPr>
          <p:nvPr/>
        </p:nvSpPr>
        <p:spPr bwMode="auto">
          <a:xfrm>
            <a:off x="3174" y="2492497"/>
            <a:ext cx="4471406" cy="107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700">
              <a:defRPr sz="2400">
                <a:solidFill>
                  <a:schemeClr val="bg1"/>
                </a:solidFill>
                <a:latin typeface="Arial" panose="020B0604020202020204" pitchFamily="34" charset="0"/>
                <a:ea typeface="MS PGothic" panose="020B0600070205080204" pitchFamily="34" charset="-128"/>
              </a:defRPr>
            </a:lvl1pPr>
            <a:lvl2pPr>
              <a:defRPr sz="2400">
                <a:solidFill>
                  <a:schemeClr val="bg1"/>
                </a:solidFill>
                <a:latin typeface="Arial" panose="020B0604020202020204" pitchFamily="34" charset="0"/>
                <a:ea typeface="MS PGothic" panose="020B0600070205080204" pitchFamily="34" charset="-128"/>
              </a:defRPr>
            </a:lvl2pPr>
            <a:lvl3pPr>
              <a:defRPr sz="2400">
                <a:solidFill>
                  <a:schemeClr val="bg1"/>
                </a:solidFill>
                <a:latin typeface="Arial" panose="020B0604020202020204" pitchFamily="34" charset="0"/>
                <a:ea typeface="MS PGothic" panose="020B0600070205080204" pitchFamily="34" charset="-128"/>
              </a:defRPr>
            </a:lvl3pPr>
            <a:lvl4pPr>
              <a:defRPr sz="2400">
                <a:solidFill>
                  <a:schemeClr val="bg1"/>
                </a:solidFill>
                <a:latin typeface="Arial" panose="020B0604020202020204" pitchFamily="34" charset="0"/>
                <a:ea typeface="MS PGothic" panose="020B0600070205080204" pitchFamily="34" charset="-128"/>
              </a:defRPr>
            </a:lvl4pPr>
            <a:lvl5pPr>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9pPr>
          </a:lstStyle>
          <a:p>
            <a:pPr algn="just">
              <a:lnSpc>
                <a:spcPct val="89000"/>
              </a:lnSpc>
              <a:spcBef>
                <a:spcPts val="413"/>
              </a:spcBef>
            </a:pPr>
            <a:r>
              <a:rPr lang="en-IN" altLang="en-US">
                <a:solidFill>
                  <a:schemeClr val="tx1"/>
                </a:solidFill>
                <a:latin typeface="Trebuchet MS" panose="020B0703020202090204" pitchFamily="34" charset="0"/>
              </a:rPr>
              <a:t>Student wise AGENDA  should be filled, when  the student has been  marked PRESENT</a:t>
            </a:r>
          </a:p>
        </p:txBody>
      </p:sp>
      <p:grpSp>
        <p:nvGrpSpPr>
          <p:cNvPr id="6" name="Group 5">
            <a:extLst>
              <a:ext uri="{FF2B5EF4-FFF2-40B4-BE49-F238E27FC236}">
                <a16:creationId xmlns:a16="http://schemas.microsoft.com/office/drawing/2014/main" id="{5CFE44A0-6B2A-D147-9D69-043A6A2F406E}"/>
              </a:ext>
            </a:extLst>
          </p:cNvPr>
          <p:cNvGrpSpPr/>
          <p:nvPr/>
        </p:nvGrpSpPr>
        <p:grpSpPr>
          <a:xfrm>
            <a:off x="5031162" y="797154"/>
            <a:ext cx="1434489" cy="190500"/>
            <a:chOff x="4679586" y="878988"/>
            <a:chExt cx="1434489" cy="190500"/>
          </a:xfrm>
        </p:grpSpPr>
        <p:sp>
          <p:nvSpPr>
            <p:cNvPr id="7" name="Oval 6">
              <a:extLst>
                <a:ext uri="{FF2B5EF4-FFF2-40B4-BE49-F238E27FC236}">
                  <a16:creationId xmlns:a16="http://schemas.microsoft.com/office/drawing/2014/main" id="{167DD206-B11F-814C-9365-C2B86EEA56BF}"/>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456E5A81-65CF-BD4C-85DA-8404097E9FBE}"/>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FC0E1417-0F13-4F46-8DF9-FFA7E499B116}"/>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22A844A0-147E-8C45-BEB5-C8F7843A42C8}"/>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958D778-005D-DE4C-AE30-385A21475DD7}"/>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Content Placeholder 4" descr="A screenshot of a social media post&#10;&#10;Description automatically generated">
            <a:extLst>
              <a:ext uri="{FF2B5EF4-FFF2-40B4-BE49-F238E27FC236}">
                <a16:creationId xmlns:a16="http://schemas.microsoft.com/office/drawing/2014/main" id="{A8A157B0-CA87-6F40-AF64-5537498159ED}"/>
              </a:ext>
            </a:extLst>
          </p:cNvPr>
          <p:cNvPicPr>
            <a:picLocks noGrp="1" noChangeAspect="1"/>
          </p:cNvPicPr>
          <p:nvPr>
            <p:ph idx="1"/>
          </p:nvPr>
        </p:nvPicPr>
        <p:blipFill>
          <a:blip r:embed="rId2"/>
          <a:stretch>
            <a:fillRect/>
          </a:stretch>
        </p:blipFill>
        <p:spPr>
          <a:xfrm>
            <a:off x="4474580" y="1284051"/>
            <a:ext cx="7717420" cy="5573949"/>
          </a:xfrm>
        </p:spPr>
      </p:pic>
    </p:spTree>
    <p:extLst>
      <p:ext uri="{BB962C8B-B14F-4D97-AF65-F5344CB8AC3E}">
        <p14:creationId xmlns:p14="http://schemas.microsoft.com/office/powerpoint/2010/main" val="2489097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Title 1">
            <a:extLst>
              <a:ext uri="{FF2B5EF4-FFF2-40B4-BE49-F238E27FC236}">
                <a16:creationId xmlns:a16="http://schemas.microsoft.com/office/drawing/2014/main" id="{72132BC5-D126-3947-B87F-BD4DA1D5A08E}"/>
              </a:ext>
            </a:extLst>
          </p:cNvPr>
          <p:cNvSpPr>
            <a:spLocks noGrp="1" noChangeArrowheads="1"/>
          </p:cNvSpPr>
          <p:nvPr>
            <p:ph type="title"/>
          </p:nvPr>
        </p:nvSpPr>
        <p:spPr>
          <a:xfrm>
            <a:off x="0" y="808379"/>
            <a:ext cx="10507883" cy="1319041"/>
          </a:xfrm>
        </p:spPr>
        <p:txBody>
          <a:bodyPr/>
          <a:lstStyle/>
          <a:p>
            <a:r>
              <a:rPr lang="en-US" altLang="en-US" b="1" dirty="0">
                <a:solidFill>
                  <a:srgbClr val="3AAAAF"/>
                </a:solidFill>
                <a:latin typeface="Tw Cen MT" panose="020B0602020104020603" pitchFamily="34" charset="77"/>
              </a:rPr>
              <a:t>Meeting Status-ABSENT</a:t>
            </a:r>
          </a:p>
        </p:txBody>
      </p:sp>
      <p:sp>
        <p:nvSpPr>
          <p:cNvPr id="160770" name="Rectangle 3">
            <a:extLst>
              <a:ext uri="{FF2B5EF4-FFF2-40B4-BE49-F238E27FC236}">
                <a16:creationId xmlns:a16="http://schemas.microsoft.com/office/drawing/2014/main" id="{DA5DCF89-1195-C349-9D87-E74F887D28D9}"/>
              </a:ext>
            </a:extLst>
          </p:cNvPr>
          <p:cNvSpPr>
            <a:spLocks noChangeArrowheads="1"/>
          </p:cNvSpPr>
          <p:nvPr/>
        </p:nvSpPr>
        <p:spPr bwMode="auto">
          <a:xfrm>
            <a:off x="125492" y="1747560"/>
            <a:ext cx="11626924" cy="2700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457200" indent="-457200" algn="just">
              <a:lnSpc>
                <a:spcPct val="89000"/>
              </a:lnSpc>
              <a:spcBef>
                <a:spcPts val="413"/>
              </a:spcBef>
              <a:buAutoNum type="alphaLcPeriod"/>
            </a:pPr>
            <a:r>
              <a:rPr lang="en-US" altLang="en-US" sz="2400" dirty="0">
                <a:solidFill>
                  <a:schemeClr val="tx1"/>
                </a:solidFill>
              </a:rPr>
              <a:t>Mentor should wait for 10 mins at least once logged in on “Google Meet”</a:t>
            </a:r>
          </a:p>
          <a:p>
            <a:pPr marL="457200" indent="-457200" algn="just">
              <a:lnSpc>
                <a:spcPct val="89000"/>
              </a:lnSpc>
              <a:spcBef>
                <a:spcPts val="413"/>
              </a:spcBef>
              <a:buAutoNum type="alphaLcPeriod"/>
            </a:pPr>
            <a:endParaRPr lang="en-US" altLang="en-US" sz="2400" dirty="0">
              <a:solidFill>
                <a:schemeClr val="tx1"/>
              </a:solidFill>
            </a:endParaRPr>
          </a:p>
          <a:p>
            <a:pPr algn="just">
              <a:lnSpc>
                <a:spcPct val="89000"/>
              </a:lnSpc>
              <a:spcBef>
                <a:spcPts val="413"/>
              </a:spcBef>
            </a:pPr>
            <a:r>
              <a:rPr lang="en-US" altLang="en-US" sz="2400" dirty="0">
                <a:solidFill>
                  <a:schemeClr val="tx1"/>
                </a:solidFill>
              </a:rPr>
              <a:t>b. If student doesn’t turn up then mentor should call the student to join the meeting.</a:t>
            </a:r>
          </a:p>
          <a:p>
            <a:pPr algn="just">
              <a:lnSpc>
                <a:spcPct val="89000"/>
              </a:lnSpc>
              <a:spcBef>
                <a:spcPts val="413"/>
              </a:spcBef>
            </a:pPr>
            <a:endParaRPr lang="en-US" altLang="en-US" sz="2400" dirty="0">
              <a:solidFill>
                <a:schemeClr val="tx1"/>
              </a:solidFill>
            </a:endParaRPr>
          </a:p>
          <a:p>
            <a:pPr algn="just">
              <a:lnSpc>
                <a:spcPct val="89000"/>
              </a:lnSpc>
              <a:spcBef>
                <a:spcPts val="413"/>
              </a:spcBef>
            </a:pPr>
            <a:r>
              <a:rPr lang="en-US" altLang="en-US" sz="2400" dirty="0">
                <a:solidFill>
                  <a:schemeClr val="tx1"/>
                </a:solidFill>
              </a:rPr>
              <a:t>c. Lastly Students can be marked “ABSENT” if he/she will not pick up the call..</a:t>
            </a:r>
          </a:p>
          <a:p>
            <a:pPr algn="just">
              <a:lnSpc>
                <a:spcPct val="89000"/>
              </a:lnSpc>
              <a:spcBef>
                <a:spcPts val="413"/>
              </a:spcBef>
            </a:pPr>
            <a:endParaRPr lang="en-US" altLang="en-US" sz="2400" dirty="0">
              <a:solidFill>
                <a:schemeClr val="tx1"/>
              </a:solidFill>
            </a:endParaRPr>
          </a:p>
          <a:p>
            <a:pPr algn="just">
              <a:lnSpc>
                <a:spcPct val="89000"/>
              </a:lnSpc>
              <a:spcBef>
                <a:spcPts val="413"/>
              </a:spcBef>
            </a:pPr>
            <a:r>
              <a:rPr lang="en-US" altLang="en-US" sz="2400" dirty="0"/>
              <a:t>d. Meeting needs to be scheduled again if student is having attendance.</a:t>
            </a:r>
            <a:endParaRPr lang="en-US" altLang="en-US" sz="2400" dirty="0">
              <a:solidFill>
                <a:schemeClr val="tx1"/>
              </a:solidFill>
            </a:endParaRPr>
          </a:p>
        </p:txBody>
      </p:sp>
      <p:sp>
        <p:nvSpPr>
          <p:cNvPr id="5" name="Title 1">
            <a:extLst>
              <a:ext uri="{FF2B5EF4-FFF2-40B4-BE49-F238E27FC236}">
                <a16:creationId xmlns:a16="http://schemas.microsoft.com/office/drawing/2014/main" id="{2EAEC4E0-5EFF-E94C-98A2-2DE60A461817}"/>
              </a:ext>
            </a:extLst>
          </p:cNvPr>
          <p:cNvSpPr txBox="1">
            <a:spLocks/>
          </p:cNvSpPr>
          <p:nvPr/>
        </p:nvSpPr>
        <p:spPr bwMode="auto">
          <a:xfrm>
            <a:off x="21733" y="4059156"/>
            <a:ext cx="10507883" cy="1320628"/>
          </a:xfrm>
          <a:prstGeom prst="rect">
            <a:avLst/>
          </a:prstGeom>
          <a:noFill/>
          <a:ln>
            <a:noFill/>
          </a:ln>
        </p:spPr>
        <p:txBody>
          <a:bodyPr lIns="89988" tIns="46794" rIns="89988" bIns="46794" anchor="ctr"/>
          <a:lstStyle>
            <a:lvl1pPr algn="l" defTabSz="457200" rtl="0" eaLnBrk="0" fontAlgn="base" hangingPunct="0">
              <a:lnSpc>
                <a:spcPct val="90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S PGothic" pitchFamily="34" charset="-128"/>
                <a:cs typeface="MS PGothic" charset="0"/>
              </a:defRPr>
            </a:lvl1pPr>
            <a:lvl2pPr algn="l" defTabSz="457200" rtl="0" eaLnBrk="0" fontAlgn="base" hangingPunct="0">
              <a:lnSpc>
                <a:spcPct val="90000"/>
              </a:lnSpc>
              <a:spcBef>
                <a:spcPct val="0"/>
              </a:spcBef>
              <a:spcAft>
                <a:spcPct val="0"/>
              </a:spcAft>
              <a:buClr>
                <a:srgbClr val="000000"/>
              </a:buClr>
              <a:buSzPct val="100000"/>
              <a:buFont typeface="Times New Roman" panose="02020603050405020304" pitchFamily="18" charset="0"/>
              <a:defRPr sz="4400">
                <a:solidFill>
                  <a:srgbClr val="000000"/>
                </a:solidFill>
                <a:latin typeface="Calibri Light" charset="0"/>
                <a:ea typeface="MS PGothic" pitchFamily="34" charset="-128"/>
                <a:cs typeface="MS PGothic" charset="0"/>
              </a:defRPr>
            </a:lvl2pPr>
            <a:lvl3pPr algn="l" defTabSz="457200" rtl="0" eaLnBrk="0" fontAlgn="base" hangingPunct="0">
              <a:lnSpc>
                <a:spcPct val="90000"/>
              </a:lnSpc>
              <a:spcBef>
                <a:spcPct val="0"/>
              </a:spcBef>
              <a:spcAft>
                <a:spcPct val="0"/>
              </a:spcAft>
              <a:buClr>
                <a:srgbClr val="000000"/>
              </a:buClr>
              <a:buSzPct val="100000"/>
              <a:buFont typeface="Times New Roman" panose="02020603050405020304" pitchFamily="18" charset="0"/>
              <a:defRPr sz="4400">
                <a:solidFill>
                  <a:srgbClr val="000000"/>
                </a:solidFill>
                <a:latin typeface="Calibri Light" charset="0"/>
                <a:ea typeface="MS PGothic" pitchFamily="34" charset="-128"/>
                <a:cs typeface="MS PGothic" charset="0"/>
              </a:defRPr>
            </a:lvl3pPr>
            <a:lvl4pPr algn="l" defTabSz="457200" rtl="0" eaLnBrk="0" fontAlgn="base" hangingPunct="0">
              <a:lnSpc>
                <a:spcPct val="90000"/>
              </a:lnSpc>
              <a:spcBef>
                <a:spcPct val="0"/>
              </a:spcBef>
              <a:spcAft>
                <a:spcPct val="0"/>
              </a:spcAft>
              <a:buClr>
                <a:srgbClr val="000000"/>
              </a:buClr>
              <a:buSzPct val="100000"/>
              <a:buFont typeface="Times New Roman" panose="02020603050405020304" pitchFamily="18" charset="0"/>
              <a:defRPr sz="4400">
                <a:solidFill>
                  <a:srgbClr val="000000"/>
                </a:solidFill>
                <a:latin typeface="Calibri Light" charset="0"/>
                <a:ea typeface="MS PGothic" pitchFamily="34" charset="-128"/>
                <a:cs typeface="MS PGothic" charset="0"/>
              </a:defRPr>
            </a:lvl4pPr>
            <a:lvl5pPr algn="l" defTabSz="457200" rtl="0" eaLnBrk="0" fontAlgn="base" hangingPunct="0">
              <a:lnSpc>
                <a:spcPct val="90000"/>
              </a:lnSpc>
              <a:spcBef>
                <a:spcPct val="0"/>
              </a:spcBef>
              <a:spcAft>
                <a:spcPct val="0"/>
              </a:spcAft>
              <a:buClr>
                <a:srgbClr val="000000"/>
              </a:buClr>
              <a:buSzPct val="100000"/>
              <a:buFont typeface="Times New Roman" panose="02020603050405020304" pitchFamily="18" charset="0"/>
              <a:defRPr sz="4400">
                <a:solidFill>
                  <a:srgbClr val="000000"/>
                </a:solidFill>
                <a:latin typeface="Calibri Light" charset="0"/>
                <a:ea typeface="MS PGothic" pitchFamily="34" charset="-128"/>
                <a:cs typeface="MS PGothic" charset="0"/>
              </a:defRPr>
            </a:lvl5pPr>
            <a:lvl6pPr marL="2514600" indent="-228600" algn="l" defTabSz="457200" rtl="0" eaLnBrk="0" fontAlgn="base" hangingPunct="0">
              <a:lnSpc>
                <a:spcPct val="90000"/>
              </a:lnSpc>
              <a:spcBef>
                <a:spcPct val="0"/>
              </a:spcBef>
              <a:spcAft>
                <a:spcPct val="0"/>
              </a:spcAft>
              <a:buClr>
                <a:srgbClr val="000000"/>
              </a:buClr>
              <a:buSzPct val="100000"/>
              <a:buFont typeface="Times New Roman" charset="0"/>
              <a:defRPr sz="4400">
                <a:solidFill>
                  <a:srgbClr val="000000"/>
                </a:solidFill>
                <a:latin typeface="Calibri Light" charset="0"/>
                <a:ea typeface="ＭＳ Ｐゴシック" charset="0"/>
                <a:cs typeface="ＭＳ Ｐゴシック" charset="0"/>
              </a:defRPr>
            </a:lvl6pPr>
            <a:lvl7pPr marL="2971800" indent="-228600" algn="l" defTabSz="457200" rtl="0" eaLnBrk="0" fontAlgn="base" hangingPunct="0">
              <a:lnSpc>
                <a:spcPct val="90000"/>
              </a:lnSpc>
              <a:spcBef>
                <a:spcPct val="0"/>
              </a:spcBef>
              <a:spcAft>
                <a:spcPct val="0"/>
              </a:spcAft>
              <a:buClr>
                <a:srgbClr val="000000"/>
              </a:buClr>
              <a:buSzPct val="100000"/>
              <a:buFont typeface="Times New Roman" charset="0"/>
              <a:defRPr sz="4400">
                <a:solidFill>
                  <a:srgbClr val="000000"/>
                </a:solidFill>
                <a:latin typeface="Calibri Light" charset="0"/>
                <a:ea typeface="ＭＳ Ｐゴシック" charset="0"/>
                <a:cs typeface="ＭＳ Ｐゴシック" charset="0"/>
              </a:defRPr>
            </a:lvl7pPr>
            <a:lvl8pPr marL="3429000" indent="-228600" algn="l" defTabSz="457200" rtl="0" eaLnBrk="0" fontAlgn="base" hangingPunct="0">
              <a:lnSpc>
                <a:spcPct val="90000"/>
              </a:lnSpc>
              <a:spcBef>
                <a:spcPct val="0"/>
              </a:spcBef>
              <a:spcAft>
                <a:spcPct val="0"/>
              </a:spcAft>
              <a:buClr>
                <a:srgbClr val="000000"/>
              </a:buClr>
              <a:buSzPct val="100000"/>
              <a:buFont typeface="Times New Roman" charset="0"/>
              <a:defRPr sz="4400">
                <a:solidFill>
                  <a:srgbClr val="000000"/>
                </a:solidFill>
                <a:latin typeface="Calibri Light" charset="0"/>
                <a:ea typeface="ＭＳ Ｐゴシック" charset="0"/>
                <a:cs typeface="ＭＳ Ｐゴシック" charset="0"/>
              </a:defRPr>
            </a:lvl8pPr>
            <a:lvl9pPr marL="3886200" indent="-228600" algn="l" defTabSz="457200" rtl="0" eaLnBrk="0" fontAlgn="base" hangingPunct="0">
              <a:lnSpc>
                <a:spcPct val="90000"/>
              </a:lnSpc>
              <a:spcBef>
                <a:spcPct val="0"/>
              </a:spcBef>
              <a:spcAft>
                <a:spcPct val="0"/>
              </a:spcAft>
              <a:buClr>
                <a:srgbClr val="000000"/>
              </a:buClr>
              <a:buSzPct val="100000"/>
              <a:buFont typeface="Times New Roman" charset="0"/>
              <a:defRPr sz="4400">
                <a:solidFill>
                  <a:srgbClr val="000000"/>
                </a:solidFill>
                <a:latin typeface="Calibri Light" charset="0"/>
                <a:ea typeface="ＭＳ Ｐゴシック" charset="0"/>
                <a:cs typeface="ＭＳ Ｐゴシック" charset="0"/>
              </a:defRPr>
            </a:lvl9pPr>
          </a:lstStyle>
          <a:p>
            <a:pPr>
              <a:defRPr/>
            </a:pPr>
            <a:r>
              <a:rPr lang="en-US" b="1" kern="0" dirty="0">
                <a:solidFill>
                  <a:srgbClr val="3AAAAF"/>
                </a:solidFill>
                <a:latin typeface="Tw Cen MT" panose="020B0602020104020603" pitchFamily="34" charset="77"/>
              </a:rPr>
              <a:t>Meeting Status-LEFT</a:t>
            </a:r>
          </a:p>
        </p:txBody>
      </p:sp>
      <p:sp>
        <p:nvSpPr>
          <p:cNvPr id="160772" name="Rectangle 5">
            <a:extLst>
              <a:ext uri="{FF2B5EF4-FFF2-40B4-BE49-F238E27FC236}">
                <a16:creationId xmlns:a16="http://schemas.microsoft.com/office/drawing/2014/main" id="{DF3F0954-146A-D444-9194-53F14A127364}"/>
              </a:ext>
            </a:extLst>
          </p:cNvPr>
          <p:cNvSpPr>
            <a:spLocks noChangeArrowheads="1"/>
          </p:cNvSpPr>
          <p:nvPr/>
        </p:nvSpPr>
        <p:spPr bwMode="auto">
          <a:xfrm>
            <a:off x="282538" y="5292491"/>
            <a:ext cx="11312832"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90000"/>
              </a:lnSpc>
              <a:spcBef>
                <a:spcPts val="388"/>
              </a:spcBef>
            </a:pPr>
            <a:r>
              <a:rPr lang="en-US" altLang="en-US" sz="2400" dirty="0">
                <a:solidFill>
                  <a:schemeClr val="tx1"/>
                </a:solidFill>
              </a:rPr>
              <a:t>Mentors  are advised to cross  check the attendance of  the student and parents  confirmation must be  taken by mentor while  marking </a:t>
            </a:r>
            <a:r>
              <a:rPr lang="en-US" altLang="en-US" sz="2400" b="1" dirty="0">
                <a:solidFill>
                  <a:schemeClr val="tx1"/>
                </a:solidFill>
              </a:rPr>
              <a:t>LEFT.</a:t>
            </a:r>
          </a:p>
        </p:txBody>
      </p:sp>
    </p:spTree>
    <p:extLst>
      <p:ext uri="{BB962C8B-B14F-4D97-AF65-F5344CB8AC3E}">
        <p14:creationId xmlns:p14="http://schemas.microsoft.com/office/powerpoint/2010/main" val="1484064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3D0A9FC-E39F-984D-A6DA-16FC8F623F70}"/>
              </a:ext>
            </a:extLst>
          </p:cNvPr>
          <p:cNvSpPr txBox="1">
            <a:spLocks/>
          </p:cNvSpPr>
          <p:nvPr/>
        </p:nvSpPr>
        <p:spPr bwMode="auto">
          <a:xfrm>
            <a:off x="-569343" y="0"/>
            <a:ext cx="12508424" cy="1319040"/>
          </a:xfrm>
          <a:prstGeom prst="rect">
            <a:avLst/>
          </a:prstGeom>
          <a:noFill/>
          <a:ln>
            <a:noFill/>
          </a:ln>
        </p:spPr>
        <p:txBody>
          <a:bodyPr lIns="89988" tIns="46794" rIns="89988" bIns="46794" anchor="ctr"/>
          <a:lstStyle>
            <a:lvl1pPr algn="l" defTabSz="457200" rtl="0" eaLnBrk="0" fontAlgn="base" hangingPunct="0">
              <a:lnSpc>
                <a:spcPct val="90000"/>
              </a:lnSpc>
              <a:spcBef>
                <a:spcPct val="0"/>
              </a:spcBef>
              <a:spcAft>
                <a:spcPct val="0"/>
              </a:spcAft>
              <a:buClr>
                <a:srgbClr val="000000"/>
              </a:buClr>
              <a:buSzPct val="100000"/>
              <a:buFont typeface="Times New Roman" panose="02020603050405020304" pitchFamily="18" charset="0"/>
              <a:defRPr sz="4400">
                <a:solidFill>
                  <a:srgbClr val="000000"/>
                </a:solidFill>
                <a:latin typeface="+mj-lt"/>
                <a:ea typeface="MS PGothic" pitchFamily="34" charset="-128"/>
                <a:cs typeface="MS PGothic" charset="0"/>
              </a:defRPr>
            </a:lvl1pPr>
            <a:lvl2pPr algn="l" defTabSz="457200" rtl="0" eaLnBrk="0" fontAlgn="base" hangingPunct="0">
              <a:lnSpc>
                <a:spcPct val="90000"/>
              </a:lnSpc>
              <a:spcBef>
                <a:spcPct val="0"/>
              </a:spcBef>
              <a:spcAft>
                <a:spcPct val="0"/>
              </a:spcAft>
              <a:buClr>
                <a:srgbClr val="000000"/>
              </a:buClr>
              <a:buSzPct val="100000"/>
              <a:buFont typeface="Times New Roman" panose="02020603050405020304" pitchFamily="18" charset="0"/>
              <a:defRPr sz="4400">
                <a:solidFill>
                  <a:srgbClr val="000000"/>
                </a:solidFill>
                <a:latin typeface="Calibri Light" charset="0"/>
                <a:ea typeface="MS PGothic" pitchFamily="34" charset="-128"/>
                <a:cs typeface="MS PGothic" charset="0"/>
              </a:defRPr>
            </a:lvl2pPr>
            <a:lvl3pPr algn="l" defTabSz="457200" rtl="0" eaLnBrk="0" fontAlgn="base" hangingPunct="0">
              <a:lnSpc>
                <a:spcPct val="90000"/>
              </a:lnSpc>
              <a:spcBef>
                <a:spcPct val="0"/>
              </a:spcBef>
              <a:spcAft>
                <a:spcPct val="0"/>
              </a:spcAft>
              <a:buClr>
                <a:srgbClr val="000000"/>
              </a:buClr>
              <a:buSzPct val="100000"/>
              <a:buFont typeface="Times New Roman" panose="02020603050405020304" pitchFamily="18" charset="0"/>
              <a:defRPr sz="4400">
                <a:solidFill>
                  <a:srgbClr val="000000"/>
                </a:solidFill>
                <a:latin typeface="Calibri Light" charset="0"/>
                <a:ea typeface="MS PGothic" pitchFamily="34" charset="-128"/>
                <a:cs typeface="MS PGothic" charset="0"/>
              </a:defRPr>
            </a:lvl3pPr>
            <a:lvl4pPr algn="l" defTabSz="457200" rtl="0" eaLnBrk="0" fontAlgn="base" hangingPunct="0">
              <a:lnSpc>
                <a:spcPct val="90000"/>
              </a:lnSpc>
              <a:spcBef>
                <a:spcPct val="0"/>
              </a:spcBef>
              <a:spcAft>
                <a:spcPct val="0"/>
              </a:spcAft>
              <a:buClr>
                <a:srgbClr val="000000"/>
              </a:buClr>
              <a:buSzPct val="100000"/>
              <a:buFont typeface="Times New Roman" panose="02020603050405020304" pitchFamily="18" charset="0"/>
              <a:defRPr sz="4400">
                <a:solidFill>
                  <a:srgbClr val="000000"/>
                </a:solidFill>
                <a:latin typeface="Calibri Light" charset="0"/>
                <a:ea typeface="MS PGothic" pitchFamily="34" charset="-128"/>
                <a:cs typeface="MS PGothic" charset="0"/>
              </a:defRPr>
            </a:lvl4pPr>
            <a:lvl5pPr algn="l" defTabSz="457200" rtl="0" eaLnBrk="0" fontAlgn="base" hangingPunct="0">
              <a:lnSpc>
                <a:spcPct val="90000"/>
              </a:lnSpc>
              <a:spcBef>
                <a:spcPct val="0"/>
              </a:spcBef>
              <a:spcAft>
                <a:spcPct val="0"/>
              </a:spcAft>
              <a:buClr>
                <a:srgbClr val="000000"/>
              </a:buClr>
              <a:buSzPct val="100000"/>
              <a:buFont typeface="Times New Roman" panose="02020603050405020304" pitchFamily="18" charset="0"/>
              <a:defRPr sz="4400">
                <a:solidFill>
                  <a:srgbClr val="000000"/>
                </a:solidFill>
                <a:latin typeface="Calibri Light" charset="0"/>
                <a:ea typeface="MS PGothic" pitchFamily="34" charset="-128"/>
                <a:cs typeface="MS PGothic" charset="0"/>
              </a:defRPr>
            </a:lvl5pPr>
            <a:lvl6pPr marL="2514600" indent="-228600" algn="l" defTabSz="457200" rtl="0" eaLnBrk="0" fontAlgn="base" hangingPunct="0">
              <a:lnSpc>
                <a:spcPct val="90000"/>
              </a:lnSpc>
              <a:spcBef>
                <a:spcPct val="0"/>
              </a:spcBef>
              <a:spcAft>
                <a:spcPct val="0"/>
              </a:spcAft>
              <a:buClr>
                <a:srgbClr val="000000"/>
              </a:buClr>
              <a:buSzPct val="100000"/>
              <a:buFont typeface="Times New Roman" charset="0"/>
              <a:defRPr sz="4400">
                <a:solidFill>
                  <a:srgbClr val="000000"/>
                </a:solidFill>
                <a:latin typeface="Calibri Light" charset="0"/>
                <a:ea typeface="ＭＳ Ｐゴシック" charset="0"/>
                <a:cs typeface="ＭＳ Ｐゴシック" charset="0"/>
              </a:defRPr>
            </a:lvl6pPr>
            <a:lvl7pPr marL="2971800" indent="-228600" algn="l" defTabSz="457200" rtl="0" eaLnBrk="0" fontAlgn="base" hangingPunct="0">
              <a:lnSpc>
                <a:spcPct val="90000"/>
              </a:lnSpc>
              <a:spcBef>
                <a:spcPct val="0"/>
              </a:spcBef>
              <a:spcAft>
                <a:spcPct val="0"/>
              </a:spcAft>
              <a:buClr>
                <a:srgbClr val="000000"/>
              </a:buClr>
              <a:buSzPct val="100000"/>
              <a:buFont typeface="Times New Roman" charset="0"/>
              <a:defRPr sz="4400">
                <a:solidFill>
                  <a:srgbClr val="000000"/>
                </a:solidFill>
                <a:latin typeface="Calibri Light" charset="0"/>
                <a:ea typeface="ＭＳ Ｐゴシック" charset="0"/>
                <a:cs typeface="ＭＳ Ｐゴシック" charset="0"/>
              </a:defRPr>
            </a:lvl7pPr>
            <a:lvl8pPr marL="3429000" indent="-228600" algn="l" defTabSz="457200" rtl="0" eaLnBrk="0" fontAlgn="base" hangingPunct="0">
              <a:lnSpc>
                <a:spcPct val="90000"/>
              </a:lnSpc>
              <a:spcBef>
                <a:spcPct val="0"/>
              </a:spcBef>
              <a:spcAft>
                <a:spcPct val="0"/>
              </a:spcAft>
              <a:buClr>
                <a:srgbClr val="000000"/>
              </a:buClr>
              <a:buSzPct val="100000"/>
              <a:buFont typeface="Times New Roman" charset="0"/>
              <a:defRPr sz="4400">
                <a:solidFill>
                  <a:srgbClr val="000000"/>
                </a:solidFill>
                <a:latin typeface="Calibri Light" charset="0"/>
                <a:ea typeface="ＭＳ Ｐゴシック" charset="0"/>
                <a:cs typeface="ＭＳ Ｐゴシック" charset="0"/>
              </a:defRPr>
            </a:lvl8pPr>
            <a:lvl9pPr marL="3886200" indent="-228600" algn="l" defTabSz="457200" rtl="0" eaLnBrk="0" fontAlgn="base" hangingPunct="0">
              <a:lnSpc>
                <a:spcPct val="90000"/>
              </a:lnSpc>
              <a:spcBef>
                <a:spcPct val="0"/>
              </a:spcBef>
              <a:spcAft>
                <a:spcPct val="0"/>
              </a:spcAft>
              <a:buClr>
                <a:srgbClr val="000000"/>
              </a:buClr>
              <a:buSzPct val="100000"/>
              <a:buFont typeface="Times New Roman" charset="0"/>
              <a:defRPr sz="4400">
                <a:solidFill>
                  <a:srgbClr val="000000"/>
                </a:solidFill>
                <a:latin typeface="Calibri Light" charset="0"/>
                <a:ea typeface="ＭＳ Ｐゴシック" charset="0"/>
                <a:cs typeface="ＭＳ Ｐゴシック" charset="0"/>
              </a:defRPr>
            </a:lvl9pPr>
          </a:lstStyle>
          <a:p>
            <a:pPr algn="ctr">
              <a:defRPr/>
            </a:pPr>
            <a:r>
              <a:rPr lang="en-US" b="1" kern="0" dirty="0">
                <a:solidFill>
                  <a:srgbClr val="3AAAAF"/>
                </a:solidFill>
                <a:latin typeface="Tw Cen MT" panose="020B0602020104020603" pitchFamily="34" charset="77"/>
              </a:rPr>
              <a:t>Meeting Status-Training/Dissertation</a:t>
            </a:r>
          </a:p>
        </p:txBody>
      </p:sp>
      <p:sp>
        <p:nvSpPr>
          <p:cNvPr id="161794" name="Rectangle 4">
            <a:extLst>
              <a:ext uri="{FF2B5EF4-FFF2-40B4-BE49-F238E27FC236}">
                <a16:creationId xmlns:a16="http://schemas.microsoft.com/office/drawing/2014/main" id="{751675C9-2E1F-5C4B-B070-BE6EA7E176D9}"/>
              </a:ext>
            </a:extLst>
          </p:cNvPr>
          <p:cNvSpPr>
            <a:spLocks noChangeArrowheads="1"/>
          </p:cNvSpPr>
          <p:nvPr/>
        </p:nvSpPr>
        <p:spPr bwMode="auto">
          <a:xfrm>
            <a:off x="336506" y="2371863"/>
            <a:ext cx="11158672" cy="1407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89000"/>
              </a:lnSpc>
              <a:spcBef>
                <a:spcPts val="413"/>
              </a:spcBef>
            </a:pPr>
            <a:r>
              <a:rPr lang="en-US" altLang="en-US" sz="3200" dirty="0">
                <a:solidFill>
                  <a:schemeClr val="tx1"/>
                </a:solidFill>
              </a:rPr>
              <a:t>If student is on  Training/OJT/Duty leave ,  then this status should be  selected by the Mentor and remarks of telephonic conversation should be entered in the given space</a:t>
            </a:r>
          </a:p>
        </p:txBody>
      </p:sp>
      <p:grpSp>
        <p:nvGrpSpPr>
          <p:cNvPr id="5" name="Group 4">
            <a:extLst>
              <a:ext uri="{FF2B5EF4-FFF2-40B4-BE49-F238E27FC236}">
                <a16:creationId xmlns:a16="http://schemas.microsoft.com/office/drawing/2014/main" id="{84AA5099-3BE9-E043-A317-E718E3D7EF04}"/>
              </a:ext>
            </a:extLst>
          </p:cNvPr>
          <p:cNvGrpSpPr/>
          <p:nvPr/>
        </p:nvGrpSpPr>
        <p:grpSpPr>
          <a:xfrm>
            <a:off x="4817153" y="1128540"/>
            <a:ext cx="1434489" cy="190500"/>
            <a:chOff x="4679586" y="878988"/>
            <a:chExt cx="1434489" cy="190500"/>
          </a:xfrm>
        </p:grpSpPr>
        <p:sp>
          <p:nvSpPr>
            <p:cNvPr id="6" name="Oval 5">
              <a:extLst>
                <a:ext uri="{FF2B5EF4-FFF2-40B4-BE49-F238E27FC236}">
                  <a16:creationId xmlns:a16="http://schemas.microsoft.com/office/drawing/2014/main" id="{0074D689-DE49-7943-B526-FD66149DE161}"/>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8D64AD9-72D4-7542-922B-E96015A307CD}"/>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D8C66E30-CE1C-9649-BAFD-645851EB570A}"/>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2D0CE54-896B-BE45-9373-5CFE724771D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07EC234-45CA-C34F-A623-53EA113E1915}"/>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75267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Title 1">
            <a:extLst>
              <a:ext uri="{FF2B5EF4-FFF2-40B4-BE49-F238E27FC236}">
                <a16:creationId xmlns:a16="http://schemas.microsoft.com/office/drawing/2014/main" id="{9DEA6127-098B-E643-9871-FF327C76D151}"/>
              </a:ext>
            </a:extLst>
          </p:cNvPr>
          <p:cNvSpPr>
            <a:spLocks noGrp="1" noChangeArrowheads="1"/>
          </p:cNvSpPr>
          <p:nvPr>
            <p:ph type="title"/>
          </p:nvPr>
        </p:nvSpPr>
        <p:spPr>
          <a:xfrm>
            <a:off x="1066800" y="0"/>
            <a:ext cx="10058400" cy="1147864"/>
          </a:xfrm>
        </p:spPr>
        <p:txBody>
          <a:bodyPr/>
          <a:lstStyle/>
          <a:p>
            <a:pPr algn="ctr"/>
            <a:r>
              <a:rPr lang="en-US" altLang="en-US" b="1" dirty="0">
                <a:solidFill>
                  <a:srgbClr val="3AAAAF"/>
                </a:solidFill>
                <a:latin typeface="Tw Cen MT" panose="020B0602020104020603" pitchFamily="34" charset="77"/>
              </a:rPr>
              <a:t>Multiple Schedule</a:t>
            </a:r>
          </a:p>
        </p:txBody>
      </p:sp>
      <p:pic>
        <p:nvPicPr>
          <p:cNvPr id="162818" name="Picture 3">
            <a:extLst>
              <a:ext uri="{FF2B5EF4-FFF2-40B4-BE49-F238E27FC236}">
                <a16:creationId xmlns:a16="http://schemas.microsoft.com/office/drawing/2014/main" id="{183C8CB5-E2AE-1E48-AFEB-8DEEC028BE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056" y="1867104"/>
            <a:ext cx="7512660" cy="3361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2">
            <a:extLst>
              <a:ext uri="{FF2B5EF4-FFF2-40B4-BE49-F238E27FC236}">
                <a16:creationId xmlns:a16="http://schemas.microsoft.com/office/drawing/2014/main" id="{2AF8149A-344A-B248-8841-3563650A153A}"/>
              </a:ext>
            </a:extLst>
          </p:cNvPr>
          <p:cNvSpPr txBox="1">
            <a:spLocks/>
          </p:cNvSpPr>
          <p:nvPr/>
        </p:nvSpPr>
        <p:spPr bwMode="auto">
          <a:xfrm>
            <a:off x="120635" y="1887739"/>
            <a:ext cx="3901567" cy="5415845"/>
          </a:xfrm>
          <a:prstGeom prst="rect">
            <a:avLst/>
          </a:prstGeom>
          <a:noFill/>
          <a:ln>
            <a:noFill/>
          </a:ln>
        </p:spPr>
        <p:txBody>
          <a:bodyPr lIns="89988" tIns="46794" rIns="89988" bIns="46794"/>
          <a:lstStyle>
            <a:lvl1pPr marL="342900" indent="-342900" algn="l" defTabSz="457200" rtl="0" eaLnBrk="0" fontAlgn="base" hangingPunct="0">
              <a:lnSpc>
                <a:spcPct val="90000"/>
              </a:lnSpc>
              <a:spcBef>
                <a:spcPts val="1000"/>
              </a:spcBef>
              <a:spcAft>
                <a:spcPct val="0"/>
              </a:spcAft>
              <a:buClr>
                <a:srgbClr val="000000"/>
              </a:buClr>
              <a:buSzPct val="100000"/>
              <a:buFont typeface="Times New Roman" panose="02020603050405020304" pitchFamily="18" charset="0"/>
              <a:buChar char="•"/>
              <a:defRPr sz="2800">
                <a:solidFill>
                  <a:srgbClr val="000000"/>
                </a:solidFill>
                <a:latin typeface="+mn-lt"/>
                <a:ea typeface="MS PGothic" pitchFamily="34" charset="-128"/>
                <a:cs typeface="MS PGothic" charset="0"/>
              </a:defRPr>
            </a:lvl1pPr>
            <a:lvl2pPr marL="742950" indent="-285750" algn="l" defTabSz="457200" rtl="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400">
                <a:solidFill>
                  <a:srgbClr val="000000"/>
                </a:solidFill>
                <a:latin typeface="+mn-lt"/>
                <a:ea typeface="MS PGothic" pitchFamily="34" charset="-128"/>
                <a:cs typeface="MS PGothic" charset="0"/>
              </a:defRPr>
            </a:lvl2pPr>
            <a:lvl3pPr marL="1143000" indent="-228600" algn="l" defTabSz="457200" rtl="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MS PGothic" pitchFamily="34" charset="-128"/>
                <a:cs typeface="MS PGothic" charset="0"/>
              </a:defRPr>
            </a:lvl3pPr>
            <a:lvl4pPr marL="1600200" indent="-228600" algn="l" defTabSz="457200" rtl="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MS PGothic" pitchFamily="34" charset="-128"/>
                <a:cs typeface="MS PGothic" charset="0"/>
              </a:defRPr>
            </a:lvl4pPr>
            <a:lvl5pPr marL="2057400" indent="-228600" algn="l" defTabSz="457200" rtl="0" eaLnBrk="0" fontAlgn="base" hangingPunct="0">
              <a:lnSpc>
                <a:spcPct val="90000"/>
              </a:lnSpc>
              <a:spcBef>
                <a:spcPts val="500"/>
              </a:spcBef>
              <a:spcAft>
                <a:spcPct val="0"/>
              </a:spcAft>
              <a:buClr>
                <a:srgbClr val="000000"/>
              </a:buClr>
              <a:buSzPct val="100000"/>
              <a:buFont typeface="Times New Roman" panose="02020603050405020304" pitchFamily="18" charset="0"/>
              <a:buChar char="»"/>
              <a:defRPr sz="2000">
                <a:solidFill>
                  <a:srgbClr val="000000"/>
                </a:solidFill>
                <a:latin typeface="+mn-lt"/>
                <a:ea typeface="MS PGothic" pitchFamily="34" charset="-128"/>
                <a:cs typeface="MS PGothic" charset="0"/>
              </a:defRPr>
            </a:lvl5pPr>
            <a:lvl6pPr marL="2514600" indent="-228600" algn="l" defTabSz="457200" rtl="0" eaLnBrk="0" fontAlgn="base" hangingPunct="0">
              <a:lnSpc>
                <a:spcPct val="90000"/>
              </a:lnSpc>
              <a:spcBef>
                <a:spcPts val="500"/>
              </a:spcBef>
              <a:spcAft>
                <a:spcPct val="0"/>
              </a:spcAft>
              <a:buClr>
                <a:srgbClr val="000000"/>
              </a:buClr>
              <a:buSzPct val="100000"/>
              <a:buFont typeface="Times New Roman" charset="0"/>
              <a:defRPr sz="2000">
                <a:solidFill>
                  <a:srgbClr val="000000"/>
                </a:solidFill>
                <a:latin typeface="+mn-lt"/>
                <a:ea typeface="+mn-ea"/>
                <a:cs typeface="+mn-cs"/>
              </a:defRPr>
            </a:lvl6pPr>
            <a:lvl7pPr marL="2971800" indent="-228600" algn="l" defTabSz="457200" rtl="0" eaLnBrk="0" fontAlgn="base" hangingPunct="0">
              <a:lnSpc>
                <a:spcPct val="90000"/>
              </a:lnSpc>
              <a:spcBef>
                <a:spcPts val="500"/>
              </a:spcBef>
              <a:spcAft>
                <a:spcPct val="0"/>
              </a:spcAft>
              <a:buClr>
                <a:srgbClr val="000000"/>
              </a:buClr>
              <a:buSzPct val="100000"/>
              <a:buFont typeface="Times New Roman" charset="0"/>
              <a:defRPr sz="2000">
                <a:solidFill>
                  <a:srgbClr val="000000"/>
                </a:solidFill>
                <a:latin typeface="+mn-lt"/>
                <a:ea typeface="+mn-ea"/>
                <a:cs typeface="+mn-cs"/>
              </a:defRPr>
            </a:lvl7pPr>
            <a:lvl8pPr marL="3429000" indent="-228600" algn="l" defTabSz="457200" rtl="0" eaLnBrk="0" fontAlgn="base" hangingPunct="0">
              <a:lnSpc>
                <a:spcPct val="90000"/>
              </a:lnSpc>
              <a:spcBef>
                <a:spcPts val="500"/>
              </a:spcBef>
              <a:spcAft>
                <a:spcPct val="0"/>
              </a:spcAft>
              <a:buClr>
                <a:srgbClr val="000000"/>
              </a:buClr>
              <a:buSzPct val="100000"/>
              <a:buFont typeface="Times New Roman" charset="0"/>
              <a:defRPr sz="2000">
                <a:solidFill>
                  <a:srgbClr val="000000"/>
                </a:solidFill>
                <a:latin typeface="+mn-lt"/>
                <a:ea typeface="+mn-ea"/>
                <a:cs typeface="+mn-cs"/>
              </a:defRPr>
            </a:lvl8pPr>
            <a:lvl9pPr marL="3886200" indent="-228600" algn="l" defTabSz="457200" rtl="0" eaLnBrk="0" fontAlgn="base" hangingPunct="0">
              <a:lnSpc>
                <a:spcPct val="90000"/>
              </a:lnSpc>
              <a:spcBef>
                <a:spcPts val="500"/>
              </a:spcBef>
              <a:spcAft>
                <a:spcPct val="0"/>
              </a:spcAft>
              <a:buClr>
                <a:srgbClr val="000000"/>
              </a:buClr>
              <a:buSzPct val="100000"/>
              <a:buFont typeface="Times New Roman" charset="0"/>
              <a:defRPr sz="2000">
                <a:solidFill>
                  <a:srgbClr val="000000"/>
                </a:solidFill>
                <a:latin typeface="+mn-lt"/>
                <a:ea typeface="+mn-ea"/>
                <a:cs typeface="+mn-cs"/>
              </a:defRPr>
            </a:lvl9pPr>
          </a:lstStyle>
          <a:p>
            <a:pPr algn="just">
              <a:defRPr/>
            </a:pPr>
            <a:r>
              <a:rPr lang="en-US" kern="0" dirty="0">
                <a:solidFill>
                  <a:schemeClr val="tx1"/>
                </a:solidFill>
              </a:rPr>
              <a:t>Multiple Schedule of meeting for the same student (without completing the earlier scheduled meeting) can not be punched. </a:t>
            </a:r>
          </a:p>
          <a:p>
            <a:pPr algn="just">
              <a:defRPr/>
            </a:pPr>
            <a:r>
              <a:rPr lang="en-US" kern="0" dirty="0">
                <a:solidFill>
                  <a:schemeClr val="tx1"/>
                </a:solidFill>
              </a:rPr>
              <a:t>Mentors need to </a:t>
            </a:r>
            <a:r>
              <a:rPr lang="en-US" b="1" i="1" kern="0" dirty="0">
                <a:solidFill>
                  <a:schemeClr val="tx1"/>
                </a:solidFill>
              </a:rPr>
              <a:t>reschedule</a:t>
            </a:r>
            <a:r>
              <a:rPr lang="en-US" kern="0" dirty="0">
                <a:solidFill>
                  <a:schemeClr val="tx1"/>
                </a:solidFill>
              </a:rPr>
              <a:t> the already punched meeting slot.</a:t>
            </a:r>
          </a:p>
        </p:txBody>
      </p:sp>
      <p:grpSp>
        <p:nvGrpSpPr>
          <p:cNvPr id="5" name="Group 4">
            <a:extLst>
              <a:ext uri="{FF2B5EF4-FFF2-40B4-BE49-F238E27FC236}">
                <a16:creationId xmlns:a16="http://schemas.microsoft.com/office/drawing/2014/main" id="{0816159D-2F81-DB47-BA69-007AC4B8EA34}"/>
              </a:ext>
            </a:extLst>
          </p:cNvPr>
          <p:cNvGrpSpPr/>
          <p:nvPr/>
        </p:nvGrpSpPr>
        <p:grpSpPr>
          <a:xfrm>
            <a:off x="5050617" y="957364"/>
            <a:ext cx="1434489" cy="190500"/>
            <a:chOff x="4679586" y="878988"/>
            <a:chExt cx="1434489" cy="190500"/>
          </a:xfrm>
        </p:grpSpPr>
        <p:sp>
          <p:nvSpPr>
            <p:cNvPr id="7" name="Oval 6">
              <a:extLst>
                <a:ext uri="{FF2B5EF4-FFF2-40B4-BE49-F238E27FC236}">
                  <a16:creationId xmlns:a16="http://schemas.microsoft.com/office/drawing/2014/main" id="{28E52309-A0EA-C043-B461-4AEE4B60B021}"/>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ADED069-4258-DB45-9FA9-3D3B4E045587}"/>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E363065C-301E-E045-A1D7-67862C15E4E7}"/>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FA3B850A-6481-4649-B1FC-3060EEF6DD99}"/>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5E19A08-F748-4B4E-93A1-F57F05B12748}"/>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5323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Text Placeholder 4">
            <a:extLst>
              <a:ext uri="{FF2B5EF4-FFF2-40B4-BE49-F238E27FC236}">
                <a16:creationId xmlns:a16="http://schemas.microsoft.com/office/drawing/2014/main" id="{4C34F0AC-B04D-FA4F-B05A-00F2EEE76942}"/>
              </a:ext>
            </a:extLst>
          </p:cNvPr>
          <p:cNvSpPr>
            <a:spLocks noGrp="1"/>
          </p:cNvSpPr>
          <p:nvPr>
            <p:ph type="body" sz="quarter" idx="13"/>
          </p:nvPr>
        </p:nvSpPr>
        <p:spPr>
          <a:xfrm>
            <a:off x="808791" y="4664076"/>
            <a:ext cx="10225256" cy="3592512"/>
          </a:xfrm>
        </p:spPr>
        <p:txBody>
          <a:bodyPr/>
          <a:lstStyle/>
          <a:p>
            <a:r>
              <a:rPr lang="en-US" altLang="en-US" dirty="0"/>
              <a:t>If meeting is scheduled but not held, then need not to schedule new meeting, the already punched meeting can be </a:t>
            </a:r>
            <a:r>
              <a:rPr lang="en-US" altLang="en-US" dirty="0">
                <a:solidFill>
                  <a:srgbClr val="FF0000"/>
                </a:solidFill>
              </a:rPr>
              <a:t>reschedule.</a:t>
            </a:r>
          </a:p>
        </p:txBody>
      </p:sp>
      <p:sp>
        <p:nvSpPr>
          <p:cNvPr id="2" name="Title 1">
            <a:extLst>
              <a:ext uri="{FF2B5EF4-FFF2-40B4-BE49-F238E27FC236}">
                <a16:creationId xmlns:a16="http://schemas.microsoft.com/office/drawing/2014/main" id="{33438A8E-9D9A-F042-A226-3B1D4AC2F8D8}"/>
              </a:ext>
            </a:extLst>
          </p:cNvPr>
          <p:cNvSpPr>
            <a:spLocks noGrp="1"/>
          </p:cNvSpPr>
          <p:nvPr>
            <p:ph type="title" idx="4294967295"/>
          </p:nvPr>
        </p:nvSpPr>
        <p:spPr>
          <a:xfrm>
            <a:off x="1362549" y="95250"/>
            <a:ext cx="9358312" cy="990600"/>
          </a:xfrm>
        </p:spPr>
        <p:txBody>
          <a:bodyPr>
            <a:normAutofit/>
          </a:bodyPr>
          <a:lstStyle/>
          <a:p>
            <a:pPr algn="ctr">
              <a:defRPr/>
            </a:pPr>
            <a:r>
              <a:rPr lang="en-US" sz="3600" b="1" dirty="0">
                <a:solidFill>
                  <a:srgbClr val="3AAAAF"/>
                </a:solidFill>
                <a:latin typeface="Tw Cen MT" panose="020B0602020104020603" pitchFamily="34" charset="77"/>
              </a:rPr>
              <a:t>Rescheduling of Meeting</a:t>
            </a:r>
          </a:p>
        </p:txBody>
      </p:sp>
      <p:pic>
        <p:nvPicPr>
          <p:cNvPr id="89091" name="Content Placeholder 3">
            <a:extLst>
              <a:ext uri="{FF2B5EF4-FFF2-40B4-BE49-F238E27FC236}">
                <a16:creationId xmlns:a16="http://schemas.microsoft.com/office/drawing/2014/main" id="{3B5680A3-275F-9C42-BD12-30BF6AC443DC}"/>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a:xfrm>
            <a:off x="195381" y="1959244"/>
            <a:ext cx="11692647" cy="2208213"/>
          </a:xfrm>
        </p:spPr>
      </p:pic>
      <p:grpSp>
        <p:nvGrpSpPr>
          <p:cNvPr id="7" name="Group 6">
            <a:extLst>
              <a:ext uri="{FF2B5EF4-FFF2-40B4-BE49-F238E27FC236}">
                <a16:creationId xmlns:a16="http://schemas.microsoft.com/office/drawing/2014/main" id="{755B9BCA-ECE6-B043-A081-9B1BD1A8A8CB}"/>
              </a:ext>
            </a:extLst>
          </p:cNvPr>
          <p:cNvGrpSpPr/>
          <p:nvPr/>
        </p:nvGrpSpPr>
        <p:grpSpPr>
          <a:xfrm>
            <a:off x="5108983" y="895350"/>
            <a:ext cx="1434489" cy="190500"/>
            <a:chOff x="4679586" y="878988"/>
            <a:chExt cx="1434489" cy="190500"/>
          </a:xfrm>
        </p:grpSpPr>
        <p:sp>
          <p:nvSpPr>
            <p:cNvPr id="8" name="Oval 7">
              <a:extLst>
                <a:ext uri="{FF2B5EF4-FFF2-40B4-BE49-F238E27FC236}">
                  <a16:creationId xmlns:a16="http://schemas.microsoft.com/office/drawing/2014/main" id="{F7E0564B-A491-684E-B20D-477699A6481E}"/>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897EFF01-2DB9-7541-AB20-D9991E32C4EB}"/>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99DEB0F9-BB0B-F248-8FF8-4CE94826C475}"/>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04807A81-89C1-D64F-91B1-7C5CE8A4EABE}"/>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92A65AC7-E439-E44F-B004-F047EE8A49C9}"/>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Down Arrow 12">
            <a:extLst>
              <a:ext uri="{FF2B5EF4-FFF2-40B4-BE49-F238E27FC236}">
                <a16:creationId xmlns:a16="http://schemas.microsoft.com/office/drawing/2014/main" id="{C23F09D9-A791-F145-BDEF-0649E3ADF325}"/>
              </a:ext>
            </a:extLst>
          </p:cNvPr>
          <p:cNvSpPr/>
          <p:nvPr/>
        </p:nvSpPr>
        <p:spPr>
          <a:xfrm>
            <a:off x="9554048" y="1774184"/>
            <a:ext cx="484188" cy="977900"/>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0000"/>
              </a:solidFill>
            </a:endParaRPr>
          </a:p>
        </p:txBody>
      </p:sp>
    </p:spTree>
    <p:extLst>
      <p:ext uri="{BB962C8B-B14F-4D97-AF65-F5344CB8AC3E}">
        <p14:creationId xmlns:p14="http://schemas.microsoft.com/office/powerpoint/2010/main" val="486545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xit" presetSubtype="10" fill="hold" grpId="0" nodeType="afterEffect">
                                  <p:stCondLst>
                                    <p:cond delay="0"/>
                                  </p:stCondLst>
                                  <p:childTnLst>
                                    <p:anim calcmode="lin" valueType="num">
                                      <p:cBhvr>
                                        <p:cTn id="6" dur="5000"/>
                                        <p:tgtEl>
                                          <p:spTgt spid="13"/>
                                        </p:tgtEl>
                                        <p:attrNameLst>
                                          <p:attrName>ppt_h</p:attrName>
                                        </p:attrNameLst>
                                      </p:cBhvr>
                                      <p:tavLst>
                                        <p:tav tm="0">
                                          <p:val>
                                            <p:strVal val="ppt_h"/>
                                          </p:val>
                                        </p:tav>
                                        <p:tav tm="100000">
                                          <p:val>
                                            <p:strVal val="ppt_h"/>
                                          </p:val>
                                        </p:tav>
                                      </p:tavLst>
                                    </p:anim>
                                    <p:anim calcmode="lin" valueType="num">
                                      <p:cBhvr>
                                        <p:cTn id="7" dur="5000"/>
                                        <p:tgtEl>
                                          <p:spTgt spid="1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8" dur="1" fill="hold">
                                          <p:stCondLst>
                                            <p:cond delay="4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2">
            <a:extLst>
              <a:ext uri="{FF2B5EF4-FFF2-40B4-BE49-F238E27FC236}">
                <a16:creationId xmlns:a16="http://schemas.microsoft.com/office/drawing/2014/main" id="{586F26B1-5AE6-FB40-A005-73299F11E0ED}"/>
              </a:ext>
            </a:extLst>
          </p:cNvPr>
          <p:cNvSpPr txBox="1">
            <a:spLocks noGrp="1"/>
          </p:cNvSpPr>
          <p:nvPr>
            <p:ph type="title"/>
          </p:nvPr>
        </p:nvSpPr>
        <p:spPr>
          <a:xfrm>
            <a:off x="1" y="2671032"/>
            <a:ext cx="12192000" cy="746100"/>
          </a:xfrm>
        </p:spPr>
        <p:txBody>
          <a:bodyPr vert="horz" wrap="square" lIns="0" tIns="12063" rIns="0" bIns="0" rtlCol="0" anchor="ctr">
            <a:spAutoFit/>
          </a:bodyPr>
          <a:lstStyle/>
          <a:p>
            <a:pPr marL="12699">
              <a:spcBef>
                <a:spcPts val="95"/>
              </a:spcBef>
              <a:defRPr/>
            </a:pPr>
            <a:r>
              <a:rPr sz="5299" b="1" spc="-175" dirty="0">
                <a:solidFill>
                  <a:srgbClr val="3AAAAF"/>
                </a:solidFill>
                <a:latin typeface="Tw Cen MT" panose="020B0602020104020603" pitchFamily="34" charset="77"/>
              </a:rPr>
              <a:t>Other </a:t>
            </a:r>
            <a:r>
              <a:rPr sz="5299" b="1" spc="-150" dirty="0">
                <a:solidFill>
                  <a:srgbClr val="3AAAAF"/>
                </a:solidFill>
                <a:latin typeface="Tw Cen MT" panose="020B0602020104020603" pitchFamily="34" charset="77"/>
              </a:rPr>
              <a:t>Options </a:t>
            </a:r>
            <a:r>
              <a:rPr sz="5299" b="1" spc="-65" dirty="0">
                <a:solidFill>
                  <a:srgbClr val="3AAAAF"/>
                </a:solidFill>
                <a:latin typeface="Tw Cen MT" panose="020B0602020104020603" pitchFamily="34" charset="77"/>
              </a:rPr>
              <a:t>on </a:t>
            </a:r>
            <a:r>
              <a:rPr sz="5299" b="1" spc="-210" dirty="0">
                <a:solidFill>
                  <a:srgbClr val="3AAAAF"/>
                </a:solidFill>
                <a:latin typeface="Tw Cen MT" panose="020B0602020104020603" pitchFamily="34" charset="77"/>
              </a:rPr>
              <a:t>the</a:t>
            </a:r>
            <a:r>
              <a:rPr lang="en-US" sz="5299" b="1" spc="-210" dirty="0">
                <a:solidFill>
                  <a:srgbClr val="3AAAAF"/>
                </a:solidFill>
                <a:latin typeface="Tw Cen MT" panose="020B0602020104020603" pitchFamily="34" charset="77"/>
              </a:rPr>
              <a:t> </a:t>
            </a:r>
            <a:r>
              <a:rPr sz="5299" b="1" spc="-1135" dirty="0">
                <a:solidFill>
                  <a:srgbClr val="3AAAAF"/>
                </a:solidFill>
                <a:latin typeface="Tw Cen MT" panose="020B0602020104020603" pitchFamily="34" charset="77"/>
              </a:rPr>
              <a:t> </a:t>
            </a:r>
            <a:r>
              <a:rPr sz="5299" b="1" spc="-260" dirty="0">
                <a:solidFill>
                  <a:srgbClr val="3AAAAF"/>
                </a:solidFill>
                <a:latin typeface="Tw Cen MT" panose="020B0602020104020603" pitchFamily="34" charset="77"/>
              </a:rPr>
              <a:t>Interface</a:t>
            </a:r>
            <a:endParaRPr sz="5299" b="1" dirty="0">
              <a:solidFill>
                <a:srgbClr val="3AAAAF"/>
              </a:solidFill>
              <a:latin typeface="Tw Cen MT" panose="020B0602020104020603" pitchFamily="34" charset="77"/>
            </a:endParaRPr>
          </a:p>
        </p:txBody>
      </p:sp>
      <p:grpSp>
        <p:nvGrpSpPr>
          <p:cNvPr id="3" name="Group 2">
            <a:extLst>
              <a:ext uri="{FF2B5EF4-FFF2-40B4-BE49-F238E27FC236}">
                <a16:creationId xmlns:a16="http://schemas.microsoft.com/office/drawing/2014/main" id="{6B73F2AD-176E-4449-A956-D98DFCB97335}"/>
              </a:ext>
            </a:extLst>
          </p:cNvPr>
          <p:cNvGrpSpPr/>
          <p:nvPr/>
        </p:nvGrpSpPr>
        <p:grpSpPr>
          <a:xfrm>
            <a:off x="2696523" y="3440869"/>
            <a:ext cx="1434489" cy="190500"/>
            <a:chOff x="4679586" y="878988"/>
            <a:chExt cx="1434489" cy="190500"/>
          </a:xfrm>
        </p:grpSpPr>
        <p:sp>
          <p:nvSpPr>
            <p:cNvPr id="5" name="Oval 4">
              <a:extLst>
                <a:ext uri="{FF2B5EF4-FFF2-40B4-BE49-F238E27FC236}">
                  <a16:creationId xmlns:a16="http://schemas.microsoft.com/office/drawing/2014/main" id="{3C63AB6F-E5E5-DF4D-AB3D-4FB61E4C2313}"/>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6A5E059-1C2D-F14F-A1A1-56EA13F09FE7}"/>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C18FEBA0-2073-FA47-A118-75D2201EFD1E}"/>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A960608C-0E75-DF44-9014-E93797CDBE3D}"/>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3D80F8B-0337-7943-A0E3-8F39222EDE0A}"/>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1464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3E3AD-BDE2-DD4E-A180-A02515D54928}"/>
              </a:ext>
            </a:extLst>
          </p:cNvPr>
          <p:cNvSpPr>
            <a:spLocks noGrp="1"/>
          </p:cNvSpPr>
          <p:nvPr>
            <p:ph type="title"/>
          </p:nvPr>
        </p:nvSpPr>
        <p:spPr>
          <a:xfrm>
            <a:off x="842059" y="0"/>
            <a:ext cx="10507882" cy="858841"/>
          </a:xfrm>
        </p:spPr>
        <p:txBody>
          <a:bodyPr/>
          <a:lstStyle/>
          <a:p>
            <a:pPr algn="ctr">
              <a:defRPr/>
            </a:pPr>
            <a:r>
              <a:rPr lang="en-IN" b="1" spc="-70" dirty="0">
                <a:solidFill>
                  <a:srgbClr val="3AAAAF"/>
                </a:solidFill>
                <a:latin typeface="Tw Cen MT" panose="020B0602020104020603" pitchFamily="34" charset="77"/>
              </a:rPr>
              <a:t>Upcoming</a:t>
            </a:r>
            <a:r>
              <a:rPr lang="en-IN" b="1" spc="-275" dirty="0">
                <a:solidFill>
                  <a:srgbClr val="3AAAAF"/>
                </a:solidFill>
                <a:latin typeface="Tw Cen MT" panose="020B0602020104020603" pitchFamily="34" charset="77"/>
              </a:rPr>
              <a:t> </a:t>
            </a:r>
            <a:r>
              <a:rPr lang="en-IN" b="1" spc="-25" dirty="0">
                <a:solidFill>
                  <a:srgbClr val="3AAAAF"/>
                </a:solidFill>
                <a:latin typeface="Tw Cen MT" panose="020B0602020104020603" pitchFamily="34" charset="77"/>
              </a:rPr>
              <a:t>Meetings</a:t>
            </a:r>
            <a:endParaRPr lang="en-US" b="1" dirty="0">
              <a:solidFill>
                <a:srgbClr val="3AAAAF"/>
              </a:solidFill>
              <a:latin typeface="Tw Cen MT" panose="020B0602020104020603" pitchFamily="34" charset="77"/>
            </a:endParaRPr>
          </a:p>
        </p:txBody>
      </p:sp>
      <p:pic>
        <p:nvPicPr>
          <p:cNvPr id="164866" name="Picture 3">
            <a:extLst>
              <a:ext uri="{FF2B5EF4-FFF2-40B4-BE49-F238E27FC236}">
                <a16:creationId xmlns:a16="http://schemas.microsoft.com/office/drawing/2014/main" id="{FE76CD0B-C84F-3C4F-A055-8DC3D8B072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2675" y="1724247"/>
            <a:ext cx="7542818" cy="4941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67" name="object 6">
            <a:extLst>
              <a:ext uri="{FF2B5EF4-FFF2-40B4-BE49-F238E27FC236}">
                <a16:creationId xmlns:a16="http://schemas.microsoft.com/office/drawing/2014/main" id="{A82C947D-9D6B-324A-8F52-BDEEC1F6DE23}"/>
              </a:ext>
            </a:extLst>
          </p:cNvPr>
          <p:cNvSpPr txBox="1">
            <a:spLocks noChangeArrowheads="1"/>
          </p:cNvSpPr>
          <p:nvPr/>
        </p:nvSpPr>
        <p:spPr bwMode="auto">
          <a:xfrm>
            <a:off x="101587" y="2389324"/>
            <a:ext cx="4176169" cy="1587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53333" rIns="0" bIns="0">
            <a:spAutoFit/>
          </a:bodyPr>
          <a:lstStyle>
            <a:lvl1pPr marL="12700">
              <a:defRPr sz="2400">
                <a:solidFill>
                  <a:schemeClr val="bg1"/>
                </a:solidFill>
                <a:latin typeface="Arial" panose="020B0604020202020204" pitchFamily="34" charset="0"/>
                <a:ea typeface="MS PGothic" panose="020B0600070205080204" pitchFamily="34" charset="-128"/>
              </a:defRPr>
            </a:lvl1pPr>
            <a:lvl2pPr>
              <a:defRPr sz="2400">
                <a:solidFill>
                  <a:schemeClr val="bg1"/>
                </a:solidFill>
                <a:latin typeface="Arial" panose="020B0604020202020204" pitchFamily="34" charset="0"/>
                <a:ea typeface="MS PGothic" panose="020B0600070205080204" pitchFamily="34" charset="-128"/>
              </a:defRPr>
            </a:lvl2pPr>
            <a:lvl3pPr>
              <a:defRPr sz="2400">
                <a:solidFill>
                  <a:schemeClr val="bg1"/>
                </a:solidFill>
                <a:latin typeface="Arial" panose="020B0604020202020204" pitchFamily="34" charset="0"/>
                <a:ea typeface="MS PGothic" panose="020B0600070205080204" pitchFamily="34" charset="-128"/>
              </a:defRPr>
            </a:lvl3pPr>
            <a:lvl4pPr>
              <a:defRPr sz="2400">
                <a:solidFill>
                  <a:schemeClr val="bg1"/>
                </a:solidFill>
                <a:latin typeface="Arial" panose="020B0604020202020204" pitchFamily="34" charset="0"/>
                <a:ea typeface="MS PGothic" panose="020B0600070205080204" pitchFamily="34" charset="-128"/>
              </a:defRPr>
            </a:lvl4pPr>
            <a:lvl5pPr>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9pPr>
          </a:lstStyle>
          <a:p>
            <a:pPr algn="just">
              <a:lnSpc>
                <a:spcPct val="89000"/>
              </a:lnSpc>
              <a:spcBef>
                <a:spcPts val="425"/>
              </a:spcBef>
            </a:pPr>
            <a:r>
              <a:rPr lang="en-US" altLang="en-US" sz="2800">
                <a:solidFill>
                  <a:schemeClr val="tx1"/>
                </a:solidFill>
                <a:latin typeface="Calibri Light" panose="020F0302020204030204" pitchFamily="34" charset="0"/>
              </a:rPr>
              <a:t>By clicking on this link  MENTOR can view the  upcoming meetings  scheduled</a:t>
            </a:r>
          </a:p>
        </p:txBody>
      </p:sp>
      <p:sp>
        <p:nvSpPr>
          <p:cNvPr id="7" name="Oval 6">
            <a:extLst>
              <a:ext uri="{FF2B5EF4-FFF2-40B4-BE49-F238E27FC236}">
                <a16:creationId xmlns:a16="http://schemas.microsoft.com/office/drawing/2014/main" id="{F8942078-699B-114D-8350-7E06A8F18892}"/>
              </a:ext>
            </a:extLst>
          </p:cNvPr>
          <p:cNvSpPr/>
          <p:nvPr/>
        </p:nvSpPr>
        <p:spPr>
          <a:xfrm>
            <a:off x="4587278" y="3662332"/>
            <a:ext cx="1333326" cy="5333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6" name="Group 5">
            <a:extLst>
              <a:ext uri="{FF2B5EF4-FFF2-40B4-BE49-F238E27FC236}">
                <a16:creationId xmlns:a16="http://schemas.microsoft.com/office/drawing/2014/main" id="{D3D33829-FBAA-5948-946E-15312118EFA7}"/>
              </a:ext>
            </a:extLst>
          </p:cNvPr>
          <p:cNvGrpSpPr/>
          <p:nvPr/>
        </p:nvGrpSpPr>
        <p:grpSpPr>
          <a:xfrm>
            <a:off x="4972796" y="858841"/>
            <a:ext cx="1434489" cy="190500"/>
            <a:chOff x="4679586" y="878988"/>
            <a:chExt cx="1434489" cy="190500"/>
          </a:xfrm>
        </p:grpSpPr>
        <p:sp>
          <p:nvSpPr>
            <p:cNvPr id="8" name="Oval 7">
              <a:extLst>
                <a:ext uri="{FF2B5EF4-FFF2-40B4-BE49-F238E27FC236}">
                  <a16:creationId xmlns:a16="http://schemas.microsoft.com/office/drawing/2014/main" id="{CEFEF3E7-25F6-FA45-8168-6CEFD29CAC19}"/>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79E4D63-7931-E64A-B0FE-9AFA5412827E}"/>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B214A964-8F78-544D-9D14-E08DFEA05D67}"/>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A052985D-2DE6-B14D-938F-85CF161B1D51}"/>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3B036604-835A-FF4D-8308-F67E25ED0118}"/>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09477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89" name="Title 1">
            <a:extLst>
              <a:ext uri="{FF2B5EF4-FFF2-40B4-BE49-F238E27FC236}">
                <a16:creationId xmlns:a16="http://schemas.microsoft.com/office/drawing/2014/main" id="{F597DAAC-3CC6-6245-AAC8-527E33B28BF8}"/>
              </a:ext>
            </a:extLst>
          </p:cNvPr>
          <p:cNvSpPr>
            <a:spLocks noGrp="1" noChangeArrowheads="1"/>
          </p:cNvSpPr>
          <p:nvPr>
            <p:ph type="title"/>
          </p:nvPr>
        </p:nvSpPr>
        <p:spPr>
          <a:xfrm>
            <a:off x="894750" y="-136769"/>
            <a:ext cx="10058400" cy="953892"/>
          </a:xfrm>
        </p:spPr>
        <p:txBody>
          <a:bodyPr/>
          <a:lstStyle/>
          <a:p>
            <a:pPr algn="ctr"/>
            <a:r>
              <a:rPr lang="en-US" altLang="en-US" b="1" dirty="0">
                <a:solidFill>
                  <a:srgbClr val="3AAAAF"/>
                </a:solidFill>
                <a:latin typeface="Tw Cen MT" panose="020B0602020104020603" pitchFamily="34" charset="77"/>
              </a:rPr>
              <a:t>Pending Activities</a:t>
            </a:r>
          </a:p>
        </p:txBody>
      </p:sp>
      <p:pic>
        <p:nvPicPr>
          <p:cNvPr id="165890" name="Picture 3">
            <a:extLst>
              <a:ext uri="{FF2B5EF4-FFF2-40B4-BE49-F238E27FC236}">
                <a16:creationId xmlns:a16="http://schemas.microsoft.com/office/drawing/2014/main" id="{718E342E-877D-924A-A26C-E8CD098B53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2359" y="1676628"/>
            <a:ext cx="7542818" cy="518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Oval 4">
            <a:extLst>
              <a:ext uri="{FF2B5EF4-FFF2-40B4-BE49-F238E27FC236}">
                <a16:creationId xmlns:a16="http://schemas.microsoft.com/office/drawing/2014/main" id="{18718AAF-367F-684B-83C9-68508197E160}"/>
              </a:ext>
            </a:extLst>
          </p:cNvPr>
          <p:cNvSpPr/>
          <p:nvPr/>
        </p:nvSpPr>
        <p:spPr>
          <a:xfrm>
            <a:off x="5592035" y="3694079"/>
            <a:ext cx="1295231" cy="5730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5892" name="object 6">
            <a:extLst>
              <a:ext uri="{FF2B5EF4-FFF2-40B4-BE49-F238E27FC236}">
                <a16:creationId xmlns:a16="http://schemas.microsoft.com/office/drawing/2014/main" id="{D1680D2E-AD57-0A4F-8D75-090F1B151414}"/>
              </a:ext>
            </a:extLst>
          </p:cNvPr>
          <p:cNvSpPr txBox="1">
            <a:spLocks noChangeArrowheads="1"/>
          </p:cNvSpPr>
          <p:nvPr/>
        </p:nvSpPr>
        <p:spPr bwMode="auto">
          <a:xfrm>
            <a:off x="226983" y="2746464"/>
            <a:ext cx="3204745" cy="1365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53333" rIns="0" bIns="0">
            <a:spAutoFit/>
          </a:bodyPr>
          <a:lstStyle>
            <a:lvl1pPr marL="12700">
              <a:defRPr sz="2400">
                <a:solidFill>
                  <a:schemeClr val="bg1"/>
                </a:solidFill>
                <a:latin typeface="Arial" panose="020B0604020202020204" pitchFamily="34" charset="0"/>
                <a:ea typeface="MS PGothic" panose="020B0600070205080204" pitchFamily="34" charset="-128"/>
              </a:defRPr>
            </a:lvl1pPr>
            <a:lvl2pPr>
              <a:defRPr sz="2400">
                <a:solidFill>
                  <a:schemeClr val="bg1"/>
                </a:solidFill>
                <a:latin typeface="Arial" panose="020B0604020202020204" pitchFamily="34" charset="0"/>
                <a:ea typeface="MS PGothic" panose="020B0600070205080204" pitchFamily="34" charset="-128"/>
              </a:defRPr>
            </a:lvl2pPr>
            <a:lvl3pPr>
              <a:defRPr sz="2400">
                <a:solidFill>
                  <a:schemeClr val="bg1"/>
                </a:solidFill>
                <a:latin typeface="Arial" panose="020B0604020202020204" pitchFamily="34" charset="0"/>
                <a:ea typeface="MS PGothic" panose="020B0600070205080204" pitchFamily="34" charset="-128"/>
              </a:defRPr>
            </a:lvl3pPr>
            <a:lvl4pPr>
              <a:defRPr sz="2400">
                <a:solidFill>
                  <a:schemeClr val="bg1"/>
                </a:solidFill>
                <a:latin typeface="Arial" panose="020B0604020202020204" pitchFamily="34" charset="0"/>
                <a:ea typeface="MS PGothic" panose="020B0600070205080204" pitchFamily="34" charset="-128"/>
              </a:defRPr>
            </a:lvl4pPr>
            <a:lvl5pPr>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9pPr>
          </a:lstStyle>
          <a:p>
            <a:pPr algn="just">
              <a:lnSpc>
                <a:spcPct val="89000"/>
              </a:lnSpc>
              <a:spcBef>
                <a:spcPts val="425"/>
              </a:spcBef>
            </a:pPr>
            <a:r>
              <a:rPr lang="en-US" altLang="en-US">
                <a:solidFill>
                  <a:schemeClr val="tx1"/>
                </a:solidFill>
                <a:latin typeface="Calibri Light" panose="020F0302020204030204" pitchFamily="34" charset="0"/>
              </a:rPr>
              <a:t>By clicking on this link  MENTOR can view all the  pending meetings month  wise.</a:t>
            </a:r>
          </a:p>
        </p:txBody>
      </p:sp>
      <p:grpSp>
        <p:nvGrpSpPr>
          <p:cNvPr id="6" name="Group 5">
            <a:extLst>
              <a:ext uri="{FF2B5EF4-FFF2-40B4-BE49-F238E27FC236}">
                <a16:creationId xmlns:a16="http://schemas.microsoft.com/office/drawing/2014/main" id="{C9538E49-A217-DF47-B33A-DF579D788C2A}"/>
              </a:ext>
            </a:extLst>
          </p:cNvPr>
          <p:cNvGrpSpPr/>
          <p:nvPr/>
        </p:nvGrpSpPr>
        <p:grpSpPr>
          <a:xfrm>
            <a:off x="5206705" y="721873"/>
            <a:ext cx="1434489" cy="190500"/>
            <a:chOff x="4679586" y="878988"/>
            <a:chExt cx="1434489" cy="190500"/>
          </a:xfrm>
        </p:grpSpPr>
        <p:sp>
          <p:nvSpPr>
            <p:cNvPr id="7" name="Oval 6">
              <a:extLst>
                <a:ext uri="{FF2B5EF4-FFF2-40B4-BE49-F238E27FC236}">
                  <a16:creationId xmlns:a16="http://schemas.microsoft.com/office/drawing/2014/main" id="{C8796966-34C8-634A-BE7C-93226492B5D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5DCD25D-F4A9-F44A-A755-8E3E29AF71BD}"/>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586B98F-DF86-9549-BBC3-29722976FFB2}"/>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BBE5F490-727E-3A4E-A5B0-361969F5D2BB}"/>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5E36BC4E-5BC9-A846-B778-FACFDC08134E}"/>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37244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hape 242">
            <a:extLst>
              <a:ext uri="{FF2B5EF4-FFF2-40B4-BE49-F238E27FC236}">
                <a16:creationId xmlns:a16="http://schemas.microsoft.com/office/drawing/2014/main" id="{94E0F5EE-B737-294A-94B8-C9481E949113}"/>
              </a:ext>
            </a:extLst>
          </p:cNvPr>
          <p:cNvSpPr>
            <a:spLocks noGrp="1"/>
          </p:cNvSpPr>
          <p:nvPr>
            <p:ph type="body" sz="quarter" idx="13"/>
          </p:nvPr>
        </p:nvSpPr>
        <p:spPr>
          <a:xfrm>
            <a:off x="1436688" y="1393825"/>
            <a:ext cx="9144000" cy="5486400"/>
          </a:xfrm>
        </p:spPr>
        <p:txBody>
          <a:bodyPr lIns="0" tIns="48225" rIns="0" bIns="0"/>
          <a:lstStyle/>
          <a:p>
            <a:pPr marL="0" lvl="1" indent="0">
              <a:lnSpc>
                <a:spcPct val="75000"/>
              </a:lnSpc>
              <a:spcBef>
                <a:spcPct val="0"/>
              </a:spcBef>
              <a:buClr>
                <a:srgbClr val="000000"/>
              </a:buClr>
              <a:buSzPts val="2500"/>
              <a:buFont typeface="Arial" panose="020B0604020202020204" pitchFamily="34" charset="0"/>
              <a:buNone/>
            </a:pPr>
            <a:r>
              <a:rPr lang="en-US" altLang="en-US" sz="2200">
                <a:solidFill>
                  <a:srgbClr val="000000"/>
                </a:solidFill>
                <a:latin typeface="Times New Roman" panose="02020603050405020304" pitchFamily="18" charset="0"/>
                <a:cs typeface="Times New Roman" panose="02020603050405020304" pitchFamily="18" charset="0"/>
                <a:sym typeface="Times New Roman" panose="02020603050405020304" pitchFamily="18" charset="0"/>
              </a:rPr>
              <a:t>Bonus Attendance is provided to a student whose attendance in the current term is less than 75%. So, he can appear in his End Term Examination (ETE).</a:t>
            </a:r>
          </a:p>
          <a:p>
            <a:pPr marL="0" lvl="1" indent="0">
              <a:lnSpc>
                <a:spcPct val="75000"/>
              </a:lnSpc>
              <a:spcBef>
                <a:spcPct val="0"/>
              </a:spcBef>
              <a:buClr>
                <a:srgbClr val="000000"/>
              </a:buClr>
              <a:buSzPts val="2500"/>
              <a:buFont typeface="Arial" panose="020B0604020202020204" pitchFamily="34" charset="0"/>
              <a:buNone/>
            </a:pPr>
            <a:endParaRPr lang="en-US" altLang="en-US" sz="2200">
              <a:latin typeface="Times New Roman" panose="02020603050405020304" pitchFamily="18" charset="0"/>
              <a:cs typeface="Times New Roman" panose="02020603050405020304" pitchFamily="18" charset="0"/>
              <a:sym typeface="Times New Roman" panose="02020603050405020304" pitchFamily="18" charset="0"/>
            </a:endParaRPr>
          </a:p>
          <a:p>
            <a:pPr marL="0" lvl="1" indent="0">
              <a:lnSpc>
                <a:spcPct val="75000"/>
              </a:lnSpc>
              <a:spcBef>
                <a:spcPct val="0"/>
              </a:spcBef>
              <a:buClr>
                <a:srgbClr val="000000"/>
              </a:buClr>
              <a:buSzPts val="2500"/>
              <a:buFont typeface="Arial" panose="020B0604020202020204" pitchFamily="34" charset="0"/>
              <a:buNone/>
            </a:pPr>
            <a:endParaRPr lang="en-US" altLang="en-US" sz="2200">
              <a:latin typeface="Times New Roman" panose="02020603050405020304" pitchFamily="18" charset="0"/>
              <a:cs typeface="Times New Roman" panose="02020603050405020304" pitchFamily="18" charset="0"/>
              <a:sym typeface="Times New Roman" panose="02020603050405020304" pitchFamily="18" charset="0"/>
            </a:endParaRPr>
          </a:p>
          <a:p>
            <a:pPr marL="0" lvl="1" indent="0">
              <a:lnSpc>
                <a:spcPct val="75000"/>
              </a:lnSpc>
              <a:spcBef>
                <a:spcPct val="0"/>
              </a:spcBef>
              <a:buClr>
                <a:srgbClr val="000000"/>
              </a:buClr>
              <a:buSzPts val="2500"/>
              <a:buFont typeface="Arial" panose="020B0604020202020204" pitchFamily="34" charset="0"/>
              <a:buNone/>
            </a:pPr>
            <a:endParaRPr lang="en-US" altLang="en-US" sz="2200">
              <a:latin typeface="Times New Roman" panose="02020603050405020304" pitchFamily="18" charset="0"/>
              <a:cs typeface="Times New Roman" panose="02020603050405020304" pitchFamily="18" charset="0"/>
              <a:sym typeface="Times New Roman" panose="02020603050405020304" pitchFamily="18" charset="0"/>
            </a:endParaRPr>
          </a:p>
          <a:p>
            <a:pPr marL="0" lvl="1" indent="0">
              <a:lnSpc>
                <a:spcPct val="75000"/>
              </a:lnSpc>
              <a:spcBef>
                <a:spcPts val="1100"/>
              </a:spcBef>
              <a:buClr>
                <a:srgbClr val="000000"/>
              </a:buClr>
              <a:buSzPts val="2500"/>
              <a:buFont typeface="Arial" panose="020B0604020202020204" pitchFamily="34" charset="0"/>
              <a:buNone/>
            </a:pPr>
            <a:endParaRPr lang="en-US" altLang="en-US" sz="2200">
              <a:solidFill>
                <a:srgbClr val="000000"/>
              </a:solidFill>
              <a:latin typeface="Times New Roman" panose="02020603050405020304" pitchFamily="18" charset="0"/>
              <a:cs typeface="Times New Roman" panose="02020603050405020304" pitchFamily="18" charset="0"/>
              <a:sym typeface="Times New Roman" panose="02020603050405020304" pitchFamily="18" charset="0"/>
            </a:endParaRPr>
          </a:p>
          <a:p>
            <a:pPr marL="0" lvl="1" indent="0">
              <a:lnSpc>
                <a:spcPct val="75000"/>
              </a:lnSpc>
              <a:spcBef>
                <a:spcPts val="1100"/>
              </a:spcBef>
              <a:buClr>
                <a:srgbClr val="000000"/>
              </a:buClr>
              <a:buSzPts val="2000"/>
              <a:buFont typeface="Arial" panose="020B0604020202020204" pitchFamily="34" charset="0"/>
              <a:buNone/>
            </a:pPr>
            <a:endParaRPr lang="en-US" altLang="en-US" sz="2200">
              <a:solidFill>
                <a:srgbClr val="000000"/>
              </a:solidFill>
              <a:latin typeface="Times New Roman" panose="02020603050405020304" pitchFamily="18" charset="0"/>
              <a:cs typeface="Times New Roman" panose="02020603050405020304" pitchFamily="18" charset="0"/>
              <a:sym typeface="Calibri" panose="020F0502020204030204" pitchFamily="34" charset="0"/>
            </a:endParaRPr>
          </a:p>
          <a:p>
            <a:pPr marL="0" lvl="1" indent="0">
              <a:lnSpc>
                <a:spcPct val="75000"/>
              </a:lnSpc>
              <a:spcBef>
                <a:spcPts val="1100"/>
              </a:spcBef>
              <a:buClr>
                <a:srgbClr val="000000"/>
              </a:buClr>
              <a:buSzPts val="2000"/>
              <a:buFont typeface="Arial" panose="020B0604020202020204" pitchFamily="34" charset="0"/>
              <a:buNone/>
            </a:pPr>
            <a:endParaRPr lang="en-US" altLang="en-US" sz="2200">
              <a:solidFill>
                <a:srgbClr val="000000"/>
              </a:solidFill>
              <a:latin typeface="Times New Roman" panose="02020603050405020304" pitchFamily="18" charset="0"/>
              <a:cs typeface="Times New Roman" panose="02020603050405020304" pitchFamily="18" charset="0"/>
              <a:sym typeface="Calibri" panose="020F0502020204030204" pitchFamily="34" charset="0"/>
            </a:endParaRPr>
          </a:p>
          <a:p>
            <a:pPr marL="0" lvl="1" indent="0">
              <a:lnSpc>
                <a:spcPct val="75000"/>
              </a:lnSpc>
              <a:spcBef>
                <a:spcPts val="1100"/>
              </a:spcBef>
              <a:buClr>
                <a:srgbClr val="000000"/>
              </a:buClr>
              <a:buSzPts val="2000"/>
              <a:buFont typeface="Arial" panose="020B0604020202020204" pitchFamily="34" charset="0"/>
              <a:buNone/>
            </a:pPr>
            <a:endParaRPr lang="en-US" altLang="en-US" sz="2200">
              <a:solidFill>
                <a:srgbClr val="000000"/>
              </a:solidFill>
              <a:latin typeface="Times New Roman" panose="02020603050405020304" pitchFamily="18" charset="0"/>
              <a:cs typeface="Times New Roman" panose="02020603050405020304" pitchFamily="18" charset="0"/>
              <a:sym typeface="Calibri" panose="020F0502020204030204" pitchFamily="34" charset="0"/>
            </a:endParaRPr>
          </a:p>
          <a:p>
            <a:pPr marL="0" lvl="1" indent="0">
              <a:lnSpc>
                <a:spcPct val="75000"/>
              </a:lnSpc>
              <a:spcBef>
                <a:spcPts val="1100"/>
              </a:spcBef>
              <a:buClr>
                <a:srgbClr val="000000"/>
              </a:buClr>
              <a:buSzPts val="2000"/>
              <a:buFont typeface="Arial" panose="020B0604020202020204" pitchFamily="34" charset="0"/>
              <a:buNone/>
            </a:pPr>
            <a:endParaRPr lang="en-US" altLang="en-US" sz="2200">
              <a:solidFill>
                <a:srgbClr val="000000"/>
              </a:solidFill>
              <a:latin typeface="Times New Roman" panose="02020603050405020304" pitchFamily="18" charset="0"/>
              <a:cs typeface="Times New Roman" panose="02020603050405020304" pitchFamily="18" charset="0"/>
              <a:sym typeface="Calibri" panose="020F0502020204030204" pitchFamily="34" charset="0"/>
            </a:endParaRPr>
          </a:p>
          <a:p>
            <a:pPr marL="0" lvl="1" indent="0">
              <a:lnSpc>
                <a:spcPct val="75000"/>
              </a:lnSpc>
              <a:spcBef>
                <a:spcPts val="1100"/>
              </a:spcBef>
              <a:buClr>
                <a:srgbClr val="000000"/>
              </a:buClr>
              <a:buSzPts val="2000"/>
              <a:buFont typeface="Arial" panose="020B0604020202020204" pitchFamily="34" charset="0"/>
              <a:buNone/>
            </a:pPr>
            <a:endParaRPr lang="en-US" altLang="en-US" sz="1500">
              <a:solidFill>
                <a:srgbClr val="000000"/>
              </a:solidFill>
              <a:latin typeface="Times New Roman" panose="02020603050405020304" pitchFamily="18" charset="0"/>
              <a:cs typeface="Times New Roman" panose="02020603050405020304" pitchFamily="18" charset="0"/>
              <a:sym typeface="Times New Roman" panose="02020603050405020304" pitchFamily="18" charset="0"/>
            </a:endParaRPr>
          </a:p>
          <a:p>
            <a:pPr marL="0" lvl="1" indent="0">
              <a:lnSpc>
                <a:spcPct val="75000"/>
              </a:lnSpc>
              <a:spcBef>
                <a:spcPts val="1100"/>
              </a:spcBef>
              <a:buClr>
                <a:srgbClr val="000000"/>
              </a:buClr>
              <a:buSzPts val="2000"/>
              <a:buFont typeface="Arial" panose="020B0604020202020204" pitchFamily="34" charset="0"/>
              <a:buNone/>
            </a:pPr>
            <a:endParaRPr lang="en-US" altLang="en-US" sz="1500">
              <a:solidFill>
                <a:srgbClr val="000000"/>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241" name="Shape 241">
            <a:extLst>
              <a:ext uri="{FF2B5EF4-FFF2-40B4-BE49-F238E27FC236}">
                <a16:creationId xmlns:a16="http://schemas.microsoft.com/office/drawing/2014/main" id="{8F34AC08-09DE-A54E-A415-62785169D78C}"/>
              </a:ext>
            </a:extLst>
          </p:cNvPr>
          <p:cNvSpPr txBox="1">
            <a:spLocks noGrp="1"/>
          </p:cNvSpPr>
          <p:nvPr>
            <p:ph type="title" idx="4294967295"/>
          </p:nvPr>
        </p:nvSpPr>
        <p:spPr>
          <a:xfrm>
            <a:off x="0" y="-38100"/>
            <a:ext cx="11031166" cy="750888"/>
          </a:xfrm>
        </p:spPr>
        <p:txBody>
          <a:bodyPr spcFirstLastPara="1" wrap="square" lIns="90000" tIns="45000" rIns="90000" bIns="45000" anchorCtr="0">
            <a:noAutofit/>
          </a:bodyPr>
          <a:lstStyle/>
          <a:p>
            <a:pPr algn="ctr">
              <a:lnSpc>
                <a:spcPct val="87000"/>
              </a:lnSpc>
              <a:spcBef>
                <a:spcPts val="0"/>
              </a:spcBef>
              <a:spcAft>
                <a:spcPts val="0"/>
              </a:spcAft>
              <a:buClr>
                <a:srgbClr val="BF5201"/>
              </a:buClr>
              <a:buSzPts val="4100"/>
              <a:defRPr/>
            </a:pPr>
            <a:br>
              <a:rPr lang="en-US" sz="3600" b="1" dirty="0">
                <a:solidFill>
                  <a:srgbClr val="3AAAAF"/>
                </a:solidFill>
                <a:latin typeface="Tw Cen MT" panose="020B0602020104020603" pitchFamily="34" charset="77"/>
                <a:ea typeface="Calibri"/>
                <a:cs typeface="Times New Roman" pitchFamily="18" charset="0"/>
                <a:sym typeface="Calibri"/>
              </a:rPr>
            </a:br>
            <a:r>
              <a:rPr lang="en-US" sz="3600" b="1" dirty="0">
                <a:solidFill>
                  <a:srgbClr val="3AAAAF"/>
                </a:solidFill>
                <a:latin typeface="Tw Cen MT" panose="020B0602020104020603" pitchFamily="34" charset="77"/>
                <a:ea typeface="Calibri"/>
                <a:cs typeface="Times New Roman" pitchFamily="18" charset="0"/>
                <a:sym typeface="Calibri"/>
              </a:rPr>
              <a:t>Bonus Attendance</a:t>
            </a:r>
            <a:endParaRPr lang="en-US" sz="3600" b="1" dirty="0">
              <a:solidFill>
                <a:srgbClr val="3AAAAF"/>
              </a:solidFill>
              <a:latin typeface="Tw Cen MT" panose="020B0602020104020603" pitchFamily="34" charset="77"/>
              <a:cs typeface="Times New Roman" pitchFamily="18" charset="0"/>
            </a:endParaRPr>
          </a:p>
        </p:txBody>
      </p:sp>
      <p:pic>
        <p:nvPicPr>
          <p:cNvPr id="21507" name="Shape 243">
            <a:extLst>
              <a:ext uri="{FF2B5EF4-FFF2-40B4-BE49-F238E27FC236}">
                <a16:creationId xmlns:a16="http://schemas.microsoft.com/office/drawing/2014/main" id="{9B88DFD2-1754-7F41-B5F3-46719D458367}"/>
              </a:ext>
            </a:extLst>
          </p:cNvPr>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2575" y="2257425"/>
            <a:ext cx="8467725" cy="388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a:extLst>
              <a:ext uri="{FF2B5EF4-FFF2-40B4-BE49-F238E27FC236}">
                <a16:creationId xmlns:a16="http://schemas.microsoft.com/office/drawing/2014/main" id="{1754141D-70A7-5D41-B53B-4543F49CB7CA}"/>
              </a:ext>
            </a:extLst>
          </p:cNvPr>
          <p:cNvGrpSpPr/>
          <p:nvPr/>
        </p:nvGrpSpPr>
        <p:grpSpPr>
          <a:xfrm>
            <a:off x="4661511" y="858841"/>
            <a:ext cx="1434489" cy="190500"/>
            <a:chOff x="4679586" y="878988"/>
            <a:chExt cx="1434489" cy="190500"/>
          </a:xfrm>
        </p:grpSpPr>
        <p:sp>
          <p:nvSpPr>
            <p:cNvPr id="7" name="Oval 6">
              <a:extLst>
                <a:ext uri="{FF2B5EF4-FFF2-40B4-BE49-F238E27FC236}">
                  <a16:creationId xmlns:a16="http://schemas.microsoft.com/office/drawing/2014/main" id="{718A23B9-E34D-0C47-9173-33FB2A0CF7D1}"/>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B14D9CD7-5B62-0940-849F-3D5CD84C8B4F}"/>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506F162-2F7A-D143-B67F-2810DC08F40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B0A17E9-39B0-B540-9FE5-89486E8B494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D17B44ED-CC4E-E545-8648-DC80B99B8369}"/>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69814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3" name="Title 1">
            <a:extLst>
              <a:ext uri="{FF2B5EF4-FFF2-40B4-BE49-F238E27FC236}">
                <a16:creationId xmlns:a16="http://schemas.microsoft.com/office/drawing/2014/main" id="{894A23AE-7DC3-DB43-AFDA-5615D333BEC5}"/>
              </a:ext>
            </a:extLst>
          </p:cNvPr>
          <p:cNvSpPr>
            <a:spLocks noGrp="1" noChangeArrowheads="1"/>
          </p:cNvSpPr>
          <p:nvPr>
            <p:ph type="title"/>
          </p:nvPr>
        </p:nvSpPr>
        <p:spPr>
          <a:xfrm>
            <a:off x="1066800" y="0"/>
            <a:ext cx="10058400" cy="1011677"/>
          </a:xfrm>
        </p:spPr>
        <p:txBody>
          <a:bodyPr/>
          <a:lstStyle/>
          <a:p>
            <a:pPr algn="ctr"/>
            <a:r>
              <a:rPr lang="en-US" altLang="en-US" b="1" dirty="0">
                <a:solidFill>
                  <a:srgbClr val="3AAAAF"/>
                </a:solidFill>
                <a:latin typeface="Tw Cen MT" panose="020B0602020104020603" pitchFamily="34" charset="77"/>
              </a:rPr>
              <a:t>Meeting Detail</a:t>
            </a:r>
          </a:p>
        </p:txBody>
      </p:sp>
      <p:pic>
        <p:nvPicPr>
          <p:cNvPr id="166914" name="Picture 3">
            <a:extLst>
              <a:ext uri="{FF2B5EF4-FFF2-40B4-BE49-F238E27FC236}">
                <a16:creationId xmlns:a16="http://schemas.microsoft.com/office/drawing/2014/main" id="{DDA0F176-639C-354B-84E2-C05997B3DF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4420" y="1727422"/>
            <a:ext cx="7542818" cy="4982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915" name="object 6">
            <a:extLst>
              <a:ext uri="{FF2B5EF4-FFF2-40B4-BE49-F238E27FC236}">
                <a16:creationId xmlns:a16="http://schemas.microsoft.com/office/drawing/2014/main" id="{7CA5581B-CD47-D440-98C1-71BB612BE8BF}"/>
              </a:ext>
            </a:extLst>
          </p:cNvPr>
          <p:cNvSpPr txBox="1">
            <a:spLocks noChangeArrowheads="1"/>
          </p:cNvSpPr>
          <p:nvPr/>
        </p:nvSpPr>
        <p:spPr bwMode="auto">
          <a:xfrm>
            <a:off x="407934" y="2519482"/>
            <a:ext cx="3206333" cy="1698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51428" rIns="0" bIns="0">
            <a:spAutoFit/>
          </a:bodyPr>
          <a:lstStyle>
            <a:lvl1pPr marL="12700">
              <a:defRPr sz="2400">
                <a:solidFill>
                  <a:schemeClr val="bg1"/>
                </a:solidFill>
                <a:latin typeface="Arial" panose="020B0604020202020204" pitchFamily="34" charset="0"/>
                <a:ea typeface="MS PGothic" panose="020B0600070205080204" pitchFamily="34" charset="-128"/>
              </a:defRPr>
            </a:lvl1pPr>
            <a:lvl2pPr>
              <a:defRPr sz="2400">
                <a:solidFill>
                  <a:schemeClr val="bg1"/>
                </a:solidFill>
                <a:latin typeface="Arial" panose="020B0604020202020204" pitchFamily="34" charset="0"/>
                <a:ea typeface="MS PGothic" panose="020B0600070205080204" pitchFamily="34" charset="-128"/>
              </a:defRPr>
            </a:lvl2pPr>
            <a:lvl3pPr>
              <a:defRPr sz="2400">
                <a:solidFill>
                  <a:schemeClr val="bg1"/>
                </a:solidFill>
                <a:latin typeface="Arial" panose="020B0604020202020204" pitchFamily="34" charset="0"/>
                <a:ea typeface="MS PGothic" panose="020B0600070205080204" pitchFamily="34" charset="-128"/>
              </a:defRPr>
            </a:lvl3pPr>
            <a:lvl4pPr>
              <a:defRPr sz="2400">
                <a:solidFill>
                  <a:schemeClr val="bg1"/>
                </a:solidFill>
                <a:latin typeface="Arial" panose="020B0604020202020204" pitchFamily="34" charset="0"/>
                <a:ea typeface="MS PGothic" panose="020B0600070205080204" pitchFamily="34" charset="-128"/>
              </a:defRPr>
            </a:lvl4pPr>
            <a:lvl5pPr>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9pPr>
          </a:lstStyle>
          <a:p>
            <a:pPr algn="just">
              <a:lnSpc>
                <a:spcPct val="89000"/>
              </a:lnSpc>
              <a:spcBef>
                <a:spcPts val="400"/>
              </a:spcBef>
            </a:pPr>
            <a:r>
              <a:rPr lang="en-US" altLang="en-US">
                <a:solidFill>
                  <a:schemeClr val="tx1"/>
                </a:solidFill>
                <a:latin typeface="Calibri Light" panose="020F0302020204030204" pitchFamily="34" charset="0"/>
              </a:rPr>
              <a:t>By clicking on this link  MENTOR can view, the  details of all the  meetings held in previous  months with the mentee.</a:t>
            </a:r>
          </a:p>
        </p:txBody>
      </p:sp>
      <p:sp>
        <p:nvSpPr>
          <p:cNvPr id="6" name="Oval 5">
            <a:extLst>
              <a:ext uri="{FF2B5EF4-FFF2-40B4-BE49-F238E27FC236}">
                <a16:creationId xmlns:a16="http://schemas.microsoft.com/office/drawing/2014/main" id="{54AF278E-6347-3247-90AC-A368B1B2270D}"/>
              </a:ext>
            </a:extLst>
          </p:cNvPr>
          <p:cNvSpPr/>
          <p:nvPr/>
        </p:nvSpPr>
        <p:spPr>
          <a:xfrm flipV="1">
            <a:off x="7844403" y="3789316"/>
            <a:ext cx="1142851" cy="60952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7" name="Group 6">
            <a:extLst>
              <a:ext uri="{FF2B5EF4-FFF2-40B4-BE49-F238E27FC236}">
                <a16:creationId xmlns:a16="http://schemas.microsoft.com/office/drawing/2014/main" id="{983FFED7-B3C3-6C4F-91B8-90BC9722B86A}"/>
              </a:ext>
            </a:extLst>
          </p:cNvPr>
          <p:cNvGrpSpPr/>
          <p:nvPr/>
        </p:nvGrpSpPr>
        <p:grpSpPr>
          <a:xfrm>
            <a:off x="5125836" y="1011677"/>
            <a:ext cx="1434489" cy="190500"/>
            <a:chOff x="4679586" y="878988"/>
            <a:chExt cx="1434489" cy="190500"/>
          </a:xfrm>
        </p:grpSpPr>
        <p:sp>
          <p:nvSpPr>
            <p:cNvPr id="8" name="Oval 7">
              <a:extLst>
                <a:ext uri="{FF2B5EF4-FFF2-40B4-BE49-F238E27FC236}">
                  <a16:creationId xmlns:a16="http://schemas.microsoft.com/office/drawing/2014/main" id="{FD7E5949-BA6D-C24F-B981-BF802D41B2E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792DEE5-9566-4743-A813-8DCEE5CA037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015E708-E5FE-DE4A-8B0F-94D1AAB00E16}"/>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C292FCE6-7172-4D45-B3E8-485F28DA2B3B}"/>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6ABC6AD0-6105-5B47-B6D3-9C845C7CB48E}"/>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1840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omputer screen&#10;&#10;Description automatically generated">
            <a:extLst>
              <a:ext uri="{FF2B5EF4-FFF2-40B4-BE49-F238E27FC236}">
                <a16:creationId xmlns:a16="http://schemas.microsoft.com/office/drawing/2014/main" id="{233681A2-B556-9745-AC03-996802D890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573070"/>
            <a:ext cx="10515600" cy="2856447"/>
          </a:xfrm>
        </p:spPr>
      </p:pic>
      <p:sp>
        <p:nvSpPr>
          <p:cNvPr id="6" name="Title 1">
            <a:extLst>
              <a:ext uri="{FF2B5EF4-FFF2-40B4-BE49-F238E27FC236}">
                <a16:creationId xmlns:a16="http://schemas.microsoft.com/office/drawing/2014/main" id="{EB338A81-834E-EB42-9914-4B5500F0D779}"/>
              </a:ext>
            </a:extLst>
          </p:cNvPr>
          <p:cNvSpPr>
            <a:spLocks noGrp="1" noChangeArrowheads="1"/>
          </p:cNvSpPr>
          <p:nvPr>
            <p:ph type="title"/>
          </p:nvPr>
        </p:nvSpPr>
        <p:spPr>
          <a:xfrm>
            <a:off x="1066800" y="0"/>
            <a:ext cx="10058400" cy="1011677"/>
          </a:xfrm>
        </p:spPr>
        <p:txBody>
          <a:bodyPr/>
          <a:lstStyle/>
          <a:p>
            <a:pPr algn="ctr"/>
            <a:r>
              <a:rPr lang="en-US" altLang="en-US" b="1" dirty="0">
                <a:solidFill>
                  <a:srgbClr val="3AAAAF"/>
                </a:solidFill>
                <a:latin typeface="Tw Cen MT" panose="020B0602020104020603" pitchFamily="34" charset="77"/>
              </a:rPr>
              <a:t>Meeting Detail (Select Month)</a:t>
            </a:r>
          </a:p>
        </p:txBody>
      </p:sp>
      <p:grpSp>
        <p:nvGrpSpPr>
          <p:cNvPr id="7" name="Group 6">
            <a:extLst>
              <a:ext uri="{FF2B5EF4-FFF2-40B4-BE49-F238E27FC236}">
                <a16:creationId xmlns:a16="http://schemas.microsoft.com/office/drawing/2014/main" id="{35809250-30EE-4B4A-809F-D536284F0346}"/>
              </a:ext>
            </a:extLst>
          </p:cNvPr>
          <p:cNvGrpSpPr/>
          <p:nvPr/>
        </p:nvGrpSpPr>
        <p:grpSpPr>
          <a:xfrm>
            <a:off x="5125836" y="1011677"/>
            <a:ext cx="1434489" cy="190500"/>
            <a:chOff x="4679586" y="878988"/>
            <a:chExt cx="1434489" cy="190500"/>
          </a:xfrm>
        </p:grpSpPr>
        <p:sp>
          <p:nvSpPr>
            <p:cNvPr id="8" name="Oval 7">
              <a:extLst>
                <a:ext uri="{FF2B5EF4-FFF2-40B4-BE49-F238E27FC236}">
                  <a16:creationId xmlns:a16="http://schemas.microsoft.com/office/drawing/2014/main" id="{CC34AD78-0248-004F-99D5-6F4A4751A98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BF5217F3-7909-1545-AED2-8BF6681B8D55}"/>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D90B8009-A1F1-204F-BCA0-341353A6CA9F}"/>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A091835A-64CB-8C47-AF42-738613D452A9}"/>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940ADA8-A022-3346-98C8-9ABBCE5CE888}"/>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72152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E628A-8DE4-F643-A00C-21B6AC7BCCC7}"/>
              </a:ext>
            </a:extLst>
          </p:cNvPr>
          <p:cNvSpPr>
            <a:spLocks noGrp="1"/>
          </p:cNvSpPr>
          <p:nvPr>
            <p:ph type="title"/>
          </p:nvPr>
        </p:nvSpPr>
        <p:spPr>
          <a:xfrm>
            <a:off x="1066800" y="0"/>
            <a:ext cx="10058400" cy="1046027"/>
          </a:xfrm>
        </p:spPr>
        <p:txBody>
          <a:bodyPr/>
          <a:lstStyle/>
          <a:p>
            <a:pPr algn="ctr">
              <a:defRPr/>
            </a:pPr>
            <a:r>
              <a:rPr lang="en-IN" b="1" spc="5" dirty="0">
                <a:solidFill>
                  <a:srgbClr val="3AAAAF"/>
                </a:solidFill>
                <a:latin typeface="Tw Cen MT" panose="020B0602020104020603" pitchFamily="34" charset="77"/>
              </a:rPr>
              <a:t>Message </a:t>
            </a:r>
            <a:r>
              <a:rPr lang="en-IN" b="1" spc="-120" dirty="0">
                <a:solidFill>
                  <a:srgbClr val="3AAAAF"/>
                </a:solidFill>
                <a:latin typeface="Tw Cen MT" panose="020B0602020104020603" pitchFamily="34" charset="77"/>
              </a:rPr>
              <a:t>for</a:t>
            </a:r>
            <a:r>
              <a:rPr lang="en-IN" b="1" spc="-495" dirty="0">
                <a:solidFill>
                  <a:srgbClr val="3AAAAF"/>
                </a:solidFill>
                <a:latin typeface="Tw Cen MT" panose="020B0602020104020603" pitchFamily="34" charset="77"/>
              </a:rPr>
              <a:t> </a:t>
            </a:r>
            <a:r>
              <a:rPr lang="en-IN" b="1" spc="-20" dirty="0">
                <a:solidFill>
                  <a:srgbClr val="3AAAAF"/>
                </a:solidFill>
                <a:latin typeface="Tw Cen MT" panose="020B0602020104020603" pitchFamily="34" charset="77"/>
              </a:rPr>
              <a:t>Mentee  </a:t>
            </a:r>
            <a:r>
              <a:rPr lang="en-IN" b="1" dirty="0">
                <a:solidFill>
                  <a:srgbClr val="3AAAAF"/>
                </a:solidFill>
                <a:latin typeface="Tw Cen MT" panose="020B0602020104020603" pitchFamily="34" charset="77"/>
              </a:rPr>
              <a:t>By</a:t>
            </a:r>
            <a:r>
              <a:rPr lang="en-IN" b="1" spc="-220" dirty="0">
                <a:solidFill>
                  <a:srgbClr val="3AAAAF"/>
                </a:solidFill>
                <a:latin typeface="Tw Cen MT" panose="020B0602020104020603" pitchFamily="34" charset="77"/>
              </a:rPr>
              <a:t> </a:t>
            </a:r>
            <a:r>
              <a:rPr lang="en-IN" b="1" dirty="0">
                <a:solidFill>
                  <a:srgbClr val="3AAAAF"/>
                </a:solidFill>
                <a:latin typeface="Tw Cen MT" panose="020B0602020104020603" pitchFamily="34" charset="77"/>
              </a:rPr>
              <a:t>Mentor</a:t>
            </a:r>
            <a:endParaRPr lang="en-US" b="1" dirty="0">
              <a:solidFill>
                <a:srgbClr val="3AAAAF"/>
              </a:solidFill>
              <a:latin typeface="Tw Cen MT" panose="020B0602020104020603" pitchFamily="34" charset="77"/>
            </a:endParaRPr>
          </a:p>
        </p:txBody>
      </p:sp>
      <p:sp>
        <p:nvSpPr>
          <p:cNvPr id="167938" name="object 2">
            <a:extLst>
              <a:ext uri="{FF2B5EF4-FFF2-40B4-BE49-F238E27FC236}">
                <a16:creationId xmlns:a16="http://schemas.microsoft.com/office/drawing/2014/main" id="{4710D6D1-AB63-5F46-A37F-4A90492B067E}"/>
              </a:ext>
            </a:extLst>
          </p:cNvPr>
          <p:cNvSpPr>
            <a:spLocks noChangeArrowheads="1"/>
          </p:cNvSpPr>
          <p:nvPr/>
        </p:nvSpPr>
        <p:spPr bwMode="auto">
          <a:xfrm>
            <a:off x="4650770" y="1684565"/>
            <a:ext cx="7539643" cy="501425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167939" name="object 3">
            <a:extLst>
              <a:ext uri="{FF2B5EF4-FFF2-40B4-BE49-F238E27FC236}">
                <a16:creationId xmlns:a16="http://schemas.microsoft.com/office/drawing/2014/main" id="{2FE7B7F0-B9C6-6949-887B-FA387EC9E6DE}"/>
              </a:ext>
            </a:extLst>
          </p:cNvPr>
          <p:cNvSpPr txBox="1">
            <a:spLocks noChangeArrowheads="1"/>
          </p:cNvSpPr>
          <p:nvPr/>
        </p:nvSpPr>
        <p:spPr bwMode="auto">
          <a:xfrm>
            <a:off x="263491" y="2565513"/>
            <a:ext cx="3457125" cy="1046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48254" rIns="0" bIns="0">
            <a:spAutoFit/>
          </a:bodyPr>
          <a:lstStyle>
            <a:lvl1pPr marL="12700">
              <a:defRPr sz="2400">
                <a:solidFill>
                  <a:schemeClr val="bg1"/>
                </a:solidFill>
                <a:latin typeface="Arial" panose="020B0604020202020204" pitchFamily="34" charset="0"/>
                <a:ea typeface="MS PGothic" panose="020B0600070205080204" pitchFamily="34" charset="-128"/>
              </a:defRPr>
            </a:lvl1pPr>
            <a:lvl2pPr>
              <a:defRPr sz="2400">
                <a:solidFill>
                  <a:schemeClr val="bg1"/>
                </a:solidFill>
                <a:latin typeface="Arial" panose="020B0604020202020204" pitchFamily="34" charset="0"/>
                <a:ea typeface="MS PGothic" panose="020B0600070205080204" pitchFamily="34" charset="-128"/>
              </a:defRPr>
            </a:lvl2pPr>
            <a:lvl3pPr>
              <a:defRPr sz="2400">
                <a:solidFill>
                  <a:schemeClr val="bg1"/>
                </a:solidFill>
                <a:latin typeface="Arial" panose="020B0604020202020204" pitchFamily="34" charset="0"/>
                <a:ea typeface="MS PGothic" panose="020B0600070205080204" pitchFamily="34" charset="-128"/>
              </a:defRPr>
            </a:lvl3pPr>
            <a:lvl4pPr>
              <a:defRPr sz="2400">
                <a:solidFill>
                  <a:schemeClr val="bg1"/>
                </a:solidFill>
                <a:latin typeface="Arial" panose="020B0604020202020204" pitchFamily="34" charset="0"/>
                <a:ea typeface="MS PGothic" panose="020B0600070205080204" pitchFamily="34" charset="-128"/>
              </a:defRPr>
            </a:lvl4pPr>
            <a:lvl5pPr>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9pPr>
          </a:lstStyle>
          <a:p>
            <a:pPr algn="just">
              <a:lnSpc>
                <a:spcPct val="90000"/>
              </a:lnSpc>
              <a:spcBef>
                <a:spcPts val="375"/>
              </a:spcBef>
            </a:pPr>
            <a:r>
              <a:rPr lang="en-US" altLang="en-US">
                <a:solidFill>
                  <a:schemeClr val="tx1"/>
                </a:solidFill>
                <a:latin typeface="Calibri Light" panose="020F0302020204030204" pitchFamily="34" charset="0"/>
              </a:rPr>
              <a:t>Mentor can send UMS  My message to his/her  mentee using the link  given</a:t>
            </a:r>
          </a:p>
        </p:txBody>
      </p:sp>
      <p:grpSp>
        <p:nvGrpSpPr>
          <p:cNvPr id="5" name="Group 4">
            <a:extLst>
              <a:ext uri="{FF2B5EF4-FFF2-40B4-BE49-F238E27FC236}">
                <a16:creationId xmlns:a16="http://schemas.microsoft.com/office/drawing/2014/main" id="{7FC576EE-4F1A-8A43-823B-79637D7AC50A}"/>
              </a:ext>
            </a:extLst>
          </p:cNvPr>
          <p:cNvGrpSpPr/>
          <p:nvPr/>
        </p:nvGrpSpPr>
        <p:grpSpPr>
          <a:xfrm>
            <a:off x="4992251" y="950777"/>
            <a:ext cx="1434489" cy="190500"/>
            <a:chOff x="4679586" y="878988"/>
            <a:chExt cx="1434489" cy="190500"/>
          </a:xfrm>
        </p:grpSpPr>
        <p:sp>
          <p:nvSpPr>
            <p:cNvPr id="6" name="Oval 5">
              <a:extLst>
                <a:ext uri="{FF2B5EF4-FFF2-40B4-BE49-F238E27FC236}">
                  <a16:creationId xmlns:a16="http://schemas.microsoft.com/office/drawing/2014/main" id="{9A1F97DA-AA25-064F-9845-6CE09E9F828B}"/>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72FA3FAE-4CF7-E846-84C9-BA20045F7D91}"/>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064898C5-C97A-0946-8BFF-BA64F172883C}"/>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6B2D995-CDCE-C54E-956F-3BAED293917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9FDA91F2-8FC2-0843-AB70-AE5546BF7AB9}"/>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322489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41E2B-A6C3-0946-87C0-A18E9DFE921D}"/>
              </a:ext>
            </a:extLst>
          </p:cNvPr>
          <p:cNvSpPr>
            <a:spLocks noGrp="1"/>
          </p:cNvSpPr>
          <p:nvPr>
            <p:ph type="title"/>
          </p:nvPr>
        </p:nvSpPr>
        <p:spPr>
          <a:xfrm>
            <a:off x="1066800" y="0"/>
            <a:ext cx="10058400" cy="972766"/>
          </a:xfrm>
        </p:spPr>
        <p:txBody>
          <a:bodyPr/>
          <a:lstStyle/>
          <a:p>
            <a:pPr algn="ctr">
              <a:defRPr/>
            </a:pPr>
            <a:r>
              <a:rPr lang="en-IN" b="1" spc="-60" dirty="0">
                <a:solidFill>
                  <a:srgbClr val="3AAAAF"/>
                </a:solidFill>
                <a:latin typeface="Tw Cen MT" panose="020B0602020104020603" pitchFamily="34" charset="77"/>
              </a:rPr>
              <a:t>Download  </a:t>
            </a:r>
            <a:r>
              <a:rPr lang="en-IN" b="1" spc="-120" dirty="0">
                <a:solidFill>
                  <a:srgbClr val="3AAAAF"/>
                </a:solidFill>
                <a:latin typeface="Tw Cen MT" panose="020B0602020104020603" pitchFamily="34" charset="77"/>
              </a:rPr>
              <a:t>Examination</a:t>
            </a:r>
            <a:r>
              <a:rPr lang="en-IN" b="1" spc="-260" dirty="0">
                <a:solidFill>
                  <a:srgbClr val="3AAAAF"/>
                </a:solidFill>
                <a:latin typeface="Tw Cen MT" panose="020B0602020104020603" pitchFamily="34" charset="77"/>
              </a:rPr>
              <a:t> </a:t>
            </a:r>
            <a:r>
              <a:rPr lang="en-IN" b="1" spc="-160" dirty="0">
                <a:solidFill>
                  <a:srgbClr val="3AAAAF"/>
                </a:solidFill>
                <a:latin typeface="Tw Cen MT" panose="020B0602020104020603" pitchFamily="34" charset="77"/>
              </a:rPr>
              <a:t>PPT</a:t>
            </a:r>
            <a:endParaRPr lang="en-US" b="1" dirty="0">
              <a:solidFill>
                <a:srgbClr val="3AAAAF"/>
              </a:solidFill>
              <a:latin typeface="Tw Cen MT" panose="020B0602020104020603" pitchFamily="34" charset="77"/>
            </a:endParaRPr>
          </a:p>
        </p:txBody>
      </p:sp>
      <p:sp>
        <p:nvSpPr>
          <p:cNvPr id="168962" name="object 2">
            <a:extLst>
              <a:ext uri="{FF2B5EF4-FFF2-40B4-BE49-F238E27FC236}">
                <a16:creationId xmlns:a16="http://schemas.microsoft.com/office/drawing/2014/main" id="{F2A862F8-2E6A-984F-84D1-889D98499C92}"/>
              </a:ext>
            </a:extLst>
          </p:cNvPr>
          <p:cNvSpPr>
            <a:spLocks noChangeArrowheads="1"/>
          </p:cNvSpPr>
          <p:nvPr/>
        </p:nvSpPr>
        <p:spPr bwMode="auto">
          <a:xfrm>
            <a:off x="4641245" y="1484567"/>
            <a:ext cx="7550755" cy="5406321"/>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168963" name="object 6">
            <a:extLst>
              <a:ext uri="{FF2B5EF4-FFF2-40B4-BE49-F238E27FC236}">
                <a16:creationId xmlns:a16="http://schemas.microsoft.com/office/drawing/2014/main" id="{9BDC9443-5DF8-8A45-AF60-5A7C59E95288}"/>
              </a:ext>
            </a:extLst>
          </p:cNvPr>
          <p:cNvSpPr txBox="1">
            <a:spLocks noChangeArrowheads="1"/>
          </p:cNvSpPr>
          <p:nvPr/>
        </p:nvSpPr>
        <p:spPr bwMode="auto">
          <a:xfrm>
            <a:off x="479363" y="2205197"/>
            <a:ext cx="3528554" cy="1695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51428" rIns="0" bIns="0">
            <a:spAutoFit/>
          </a:bodyPr>
          <a:lstStyle>
            <a:lvl1pPr marL="12700">
              <a:tabLst>
                <a:tab pos="2724150" algn="l"/>
              </a:tabLst>
              <a:defRPr sz="2400">
                <a:solidFill>
                  <a:schemeClr val="bg1"/>
                </a:solidFill>
                <a:latin typeface="Arial" panose="020B0604020202020204" pitchFamily="34" charset="0"/>
                <a:ea typeface="MS PGothic" panose="020B0600070205080204" pitchFamily="34" charset="-128"/>
              </a:defRPr>
            </a:lvl1pPr>
            <a:lvl2pPr>
              <a:tabLst>
                <a:tab pos="2724150" algn="l"/>
              </a:tabLst>
              <a:defRPr sz="2400">
                <a:solidFill>
                  <a:schemeClr val="bg1"/>
                </a:solidFill>
                <a:latin typeface="Arial" panose="020B0604020202020204" pitchFamily="34" charset="0"/>
                <a:ea typeface="MS PGothic" panose="020B0600070205080204" pitchFamily="34" charset="-128"/>
              </a:defRPr>
            </a:lvl2pPr>
            <a:lvl3pPr>
              <a:tabLst>
                <a:tab pos="2724150" algn="l"/>
              </a:tabLst>
              <a:defRPr sz="2400">
                <a:solidFill>
                  <a:schemeClr val="bg1"/>
                </a:solidFill>
                <a:latin typeface="Arial" panose="020B0604020202020204" pitchFamily="34" charset="0"/>
                <a:ea typeface="MS PGothic" panose="020B0600070205080204" pitchFamily="34" charset="-128"/>
              </a:defRPr>
            </a:lvl3pPr>
            <a:lvl4pPr>
              <a:tabLst>
                <a:tab pos="2724150" algn="l"/>
              </a:tabLst>
              <a:defRPr sz="2400">
                <a:solidFill>
                  <a:schemeClr val="bg1"/>
                </a:solidFill>
                <a:latin typeface="Arial" panose="020B0604020202020204" pitchFamily="34" charset="0"/>
                <a:ea typeface="MS PGothic" panose="020B0600070205080204" pitchFamily="34" charset="-128"/>
              </a:defRPr>
            </a:lvl4pPr>
            <a:lvl5pPr>
              <a:tabLst>
                <a:tab pos="272415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72415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72415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72415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724150" algn="l"/>
              </a:tabLst>
              <a:defRPr sz="2400">
                <a:solidFill>
                  <a:schemeClr val="bg1"/>
                </a:solidFill>
                <a:latin typeface="Arial" panose="020B0604020202020204" pitchFamily="34" charset="0"/>
                <a:ea typeface="MS PGothic" panose="020B0600070205080204" pitchFamily="34" charset="-128"/>
              </a:defRPr>
            </a:lvl9pPr>
          </a:lstStyle>
          <a:p>
            <a:pPr algn="just">
              <a:lnSpc>
                <a:spcPct val="89000"/>
              </a:lnSpc>
              <a:spcBef>
                <a:spcPts val="400"/>
              </a:spcBef>
            </a:pPr>
            <a:r>
              <a:rPr lang="en-US" altLang="en-US">
                <a:solidFill>
                  <a:schemeClr val="tx1"/>
                </a:solidFill>
                <a:latin typeface="Calibri Light" panose="020F0302020204030204" pitchFamily="34" charset="0"/>
              </a:rPr>
              <a:t>By clicking on this link  MENTOR can view the  detailed explanation of  Academic and  Examination rules.</a:t>
            </a:r>
          </a:p>
        </p:txBody>
      </p:sp>
      <p:grpSp>
        <p:nvGrpSpPr>
          <p:cNvPr id="5" name="Group 4">
            <a:extLst>
              <a:ext uri="{FF2B5EF4-FFF2-40B4-BE49-F238E27FC236}">
                <a16:creationId xmlns:a16="http://schemas.microsoft.com/office/drawing/2014/main" id="{1C9C6062-924F-1549-AB15-E9413F81C139}"/>
              </a:ext>
            </a:extLst>
          </p:cNvPr>
          <p:cNvGrpSpPr/>
          <p:nvPr/>
        </p:nvGrpSpPr>
        <p:grpSpPr>
          <a:xfrm>
            <a:off x="5378755" y="877516"/>
            <a:ext cx="1434489" cy="190500"/>
            <a:chOff x="4679586" y="878988"/>
            <a:chExt cx="1434489" cy="190500"/>
          </a:xfrm>
        </p:grpSpPr>
        <p:sp>
          <p:nvSpPr>
            <p:cNvPr id="6" name="Oval 5">
              <a:extLst>
                <a:ext uri="{FF2B5EF4-FFF2-40B4-BE49-F238E27FC236}">
                  <a16:creationId xmlns:a16="http://schemas.microsoft.com/office/drawing/2014/main" id="{7418CA4F-B89E-9F49-A998-4F8F954744BF}"/>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7CB5FEA-72AA-BE41-8C09-D2CCEA92965C}"/>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59D5D92-4A75-4943-A587-2207022BA2AF}"/>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0E2DAE9E-5277-E449-8E97-5B0CF28F7CA4}"/>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76662EF5-8A8F-D641-A141-C277A1160EC0}"/>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83704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Title 1">
            <a:extLst>
              <a:ext uri="{FF2B5EF4-FFF2-40B4-BE49-F238E27FC236}">
                <a16:creationId xmlns:a16="http://schemas.microsoft.com/office/drawing/2014/main" id="{FAA83288-B35C-7449-B601-7751A4C88831}"/>
              </a:ext>
            </a:extLst>
          </p:cNvPr>
          <p:cNvSpPr>
            <a:spLocks noGrp="1" noChangeArrowheads="1"/>
          </p:cNvSpPr>
          <p:nvPr>
            <p:ph type="title"/>
          </p:nvPr>
        </p:nvSpPr>
        <p:spPr>
          <a:xfrm>
            <a:off x="1066800" y="0"/>
            <a:ext cx="10058400" cy="1361872"/>
          </a:xfrm>
        </p:spPr>
        <p:txBody>
          <a:bodyPr/>
          <a:lstStyle/>
          <a:p>
            <a:pPr algn="ctr"/>
            <a:r>
              <a:rPr lang="en-US" altLang="en-US" b="1" dirty="0">
                <a:solidFill>
                  <a:srgbClr val="3AAAAF"/>
                </a:solidFill>
                <a:latin typeface="Tw Cen MT" panose="020B0602020104020603" pitchFamily="34" charset="77"/>
              </a:rPr>
              <a:t>HELP</a:t>
            </a:r>
          </a:p>
        </p:txBody>
      </p:sp>
      <p:sp>
        <p:nvSpPr>
          <p:cNvPr id="169986" name="object 2">
            <a:extLst>
              <a:ext uri="{FF2B5EF4-FFF2-40B4-BE49-F238E27FC236}">
                <a16:creationId xmlns:a16="http://schemas.microsoft.com/office/drawing/2014/main" id="{A86DF1AD-A968-4D46-A2CE-44ADECE111B9}"/>
              </a:ext>
            </a:extLst>
          </p:cNvPr>
          <p:cNvSpPr>
            <a:spLocks noChangeArrowheads="1"/>
          </p:cNvSpPr>
          <p:nvPr/>
        </p:nvSpPr>
        <p:spPr bwMode="auto">
          <a:xfrm>
            <a:off x="4650770" y="1844881"/>
            <a:ext cx="7539643" cy="4674579"/>
          </a:xfrm>
          <a:prstGeom prst="rect">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lstStyle/>
          <a:p>
            <a:endParaRPr lang="en-US" altLang="en-US"/>
          </a:p>
        </p:txBody>
      </p:sp>
      <p:sp>
        <p:nvSpPr>
          <p:cNvPr id="169987" name="Rectangle 4">
            <a:extLst>
              <a:ext uri="{FF2B5EF4-FFF2-40B4-BE49-F238E27FC236}">
                <a16:creationId xmlns:a16="http://schemas.microsoft.com/office/drawing/2014/main" id="{D9312CD6-C585-4342-AACD-676733A1FC2D}"/>
              </a:ext>
            </a:extLst>
          </p:cNvPr>
          <p:cNvSpPr>
            <a:spLocks noChangeArrowheads="1"/>
          </p:cNvSpPr>
          <p:nvPr/>
        </p:nvSpPr>
        <p:spPr bwMode="auto">
          <a:xfrm>
            <a:off x="0" y="2505196"/>
            <a:ext cx="4361882" cy="1693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2700">
              <a:defRPr sz="2400">
                <a:solidFill>
                  <a:schemeClr val="bg1"/>
                </a:solidFill>
                <a:latin typeface="Arial" panose="020B0604020202020204" pitchFamily="34" charset="0"/>
                <a:ea typeface="MS PGothic" panose="020B0600070205080204" pitchFamily="34" charset="-128"/>
              </a:defRPr>
            </a:lvl1pPr>
            <a:lvl2pPr>
              <a:defRPr sz="2400">
                <a:solidFill>
                  <a:schemeClr val="bg1"/>
                </a:solidFill>
                <a:latin typeface="Arial" panose="020B0604020202020204" pitchFamily="34" charset="0"/>
                <a:ea typeface="MS PGothic" panose="020B0600070205080204" pitchFamily="34" charset="-128"/>
              </a:defRPr>
            </a:lvl2pPr>
            <a:lvl3pPr>
              <a:defRPr sz="2400">
                <a:solidFill>
                  <a:schemeClr val="bg1"/>
                </a:solidFill>
                <a:latin typeface="Arial" panose="020B0604020202020204" pitchFamily="34" charset="0"/>
                <a:ea typeface="MS PGothic" panose="020B0600070205080204" pitchFamily="34" charset="-128"/>
              </a:defRPr>
            </a:lvl3pPr>
            <a:lvl4pPr>
              <a:defRPr sz="2400">
                <a:solidFill>
                  <a:schemeClr val="bg1"/>
                </a:solidFill>
                <a:latin typeface="Arial" panose="020B0604020202020204" pitchFamily="34" charset="0"/>
                <a:ea typeface="MS PGothic" panose="020B0600070205080204" pitchFamily="34" charset="-128"/>
              </a:defRPr>
            </a:lvl4pPr>
            <a:lvl5pPr>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bg1"/>
                </a:solidFill>
                <a:latin typeface="Arial" panose="020B0604020202020204" pitchFamily="34" charset="0"/>
                <a:ea typeface="MS PGothic" panose="020B0600070205080204" pitchFamily="34" charset="-128"/>
              </a:defRPr>
            </a:lvl9pPr>
          </a:lstStyle>
          <a:p>
            <a:pPr algn="just">
              <a:lnSpc>
                <a:spcPct val="89000"/>
              </a:lnSpc>
              <a:spcBef>
                <a:spcPts val="425"/>
              </a:spcBef>
            </a:pPr>
            <a:r>
              <a:rPr lang="en-IN" altLang="en-US">
                <a:solidFill>
                  <a:schemeClr val="tx1"/>
                </a:solidFill>
                <a:latin typeface="Calibri Light" panose="020F0302020204030204" pitchFamily="34" charset="0"/>
              </a:rPr>
              <a:t>By clicking on this link  MENTOR can view in  detail description of all  the Attendance Status.</a:t>
            </a:r>
          </a:p>
          <a:p>
            <a:pPr>
              <a:spcBef>
                <a:spcPts val="25"/>
              </a:spcBef>
            </a:pPr>
            <a:endParaRPr lang="en-IN" altLang="en-US" sz="4000">
              <a:solidFill>
                <a:schemeClr val="tx1"/>
              </a:solidFill>
              <a:latin typeface="Calibri Light" panose="020F0302020204030204" pitchFamily="34" charset="0"/>
              <a:cs typeface="Times New Roman" panose="02020603050405020304" pitchFamily="18" charset="0"/>
            </a:endParaRPr>
          </a:p>
        </p:txBody>
      </p:sp>
      <p:grpSp>
        <p:nvGrpSpPr>
          <p:cNvPr id="5" name="Group 4">
            <a:extLst>
              <a:ext uri="{FF2B5EF4-FFF2-40B4-BE49-F238E27FC236}">
                <a16:creationId xmlns:a16="http://schemas.microsoft.com/office/drawing/2014/main" id="{3CED55C3-E260-1C4D-B144-6C830D496CDB}"/>
              </a:ext>
            </a:extLst>
          </p:cNvPr>
          <p:cNvGrpSpPr/>
          <p:nvPr/>
        </p:nvGrpSpPr>
        <p:grpSpPr>
          <a:xfrm>
            <a:off x="5378755" y="1171372"/>
            <a:ext cx="1434489" cy="190500"/>
            <a:chOff x="4679586" y="878988"/>
            <a:chExt cx="1434489" cy="190500"/>
          </a:xfrm>
        </p:grpSpPr>
        <p:sp>
          <p:nvSpPr>
            <p:cNvPr id="6" name="Oval 5">
              <a:extLst>
                <a:ext uri="{FF2B5EF4-FFF2-40B4-BE49-F238E27FC236}">
                  <a16:creationId xmlns:a16="http://schemas.microsoft.com/office/drawing/2014/main" id="{DFB0C9DC-986D-9844-B389-814D43D4C8E3}"/>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AD04F8C-C630-7449-AC7B-D84D6857C78F}"/>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7F8CC389-9F98-604E-AA20-9EA2053C4E0D}"/>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51ECD4F-BBB3-674B-BA26-45831BC3CF97}"/>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0DB563E3-DF8D-274D-9E65-97896B7D4CF6}"/>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9056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8A05A-192F-1A42-B5EB-5B9BCF52A3F5}"/>
              </a:ext>
            </a:extLst>
          </p:cNvPr>
          <p:cNvSpPr>
            <a:spLocks noGrp="1"/>
          </p:cNvSpPr>
          <p:nvPr>
            <p:ph type="title"/>
          </p:nvPr>
        </p:nvSpPr>
        <p:spPr>
          <a:xfrm>
            <a:off x="836384" y="0"/>
            <a:ext cx="10058400" cy="1147864"/>
          </a:xfrm>
        </p:spPr>
        <p:txBody>
          <a:bodyPr/>
          <a:lstStyle/>
          <a:p>
            <a:pPr algn="ctr">
              <a:defRPr/>
            </a:pPr>
            <a:r>
              <a:rPr lang="en-US" b="1" dirty="0">
                <a:solidFill>
                  <a:srgbClr val="3AAAAF"/>
                </a:solidFill>
                <a:latin typeface="Tw Cen MT" panose="020B0602020104020603" pitchFamily="34" charset="77"/>
                <a:cs typeface="Times New Roman" panose="02020603050405020304" pitchFamily="18" charset="0"/>
              </a:rPr>
              <a:t>Live Attendance</a:t>
            </a:r>
            <a:endParaRPr lang="en-US" dirty="0">
              <a:solidFill>
                <a:srgbClr val="3AAAAF"/>
              </a:solidFill>
              <a:latin typeface="Tw Cen MT" panose="020B0602020104020603" pitchFamily="34" charset="77"/>
            </a:endParaRPr>
          </a:p>
        </p:txBody>
      </p:sp>
      <p:pic>
        <p:nvPicPr>
          <p:cNvPr id="171010" name="Picture 3">
            <a:extLst>
              <a:ext uri="{FF2B5EF4-FFF2-40B4-BE49-F238E27FC236}">
                <a16:creationId xmlns:a16="http://schemas.microsoft.com/office/drawing/2014/main" id="{AADDC3AA-93C0-8E49-9DAF-2344CAD191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9975" y="1676628"/>
            <a:ext cx="7009487" cy="5028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1" name="Rectangle 4">
            <a:extLst>
              <a:ext uri="{FF2B5EF4-FFF2-40B4-BE49-F238E27FC236}">
                <a16:creationId xmlns:a16="http://schemas.microsoft.com/office/drawing/2014/main" id="{66418424-78D0-D24A-833C-0515946241E3}"/>
              </a:ext>
            </a:extLst>
          </p:cNvPr>
          <p:cNvSpPr>
            <a:spLocks noChangeArrowheads="1"/>
          </p:cNvSpPr>
          <p:nvPr/>
        </p:nvSpPr>
        <p:spPr bwMode="auto">
          <a:xfrm>
            <a:off x="28571" y="2598846"/>
            <a:ext cx="462696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en-US" sz="2400" dirty="0">
                <a:solidFill>
                  <a:schemeClr val="tx1"/>
                </a:solidFill>
              </a:rPr>
              <a:t>Current attendance of every lecture is visible in the interface.  </a:t>
            </a:r>
          </a:p>
        </p:txBody>
      </p:sp>
      <p:grpSp>
        <p:nvGrpSpPr>
          <p:cNvPr id="5" name="Group 4">
            <a:extLst>
              <a:ext uri="{FF2B5EF4-FFF2-40B4-BE49-F238E27FC236}">
                <a16:creationId xmlns:a16="http://schemas.microsoft.com/office/drawing/2014/main" id="{D2C825D4-3987-374E-A91D-BE07305BD1EC}"/>
              </a:ext>
            </a:extLst>
          </p:cNvPr>
          <p:cNvGrpSpPr/>
          <p:nvPr/>
        </p:nvGrpSpPr>
        <p:grpSpPr>
          <a:xfrm>
            <a:off x="4799975" y="957364"/>
            <a:ext cx="1434489" cy="190500"/>
            <a:chOff x="4679586" y="878988"/>
            <a:chExt cx="1434489" cy="190500"/>
          </a:xfrm>
        </p:grpSpPr>
        <p:sp>
          <p:nvSpPr>
            <p:cNvPr id="6" name="Oval 5">
              <a:extLst>
                <a:ext uri="{FF2B5EF4-FFF2-40B4-BE49-F238E27FC236}">
                  <a16:creationId xmlns:a16="http://schemas.microsoft.com/office/drawing/2014/main" id="{4FCCF44A-16D2-084E-A2F5-BA1ABC17E29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8CB17A4E-13A3-2E4B-AAD5-A169152B36F3}"/>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680353F-4868-D541-830D-2DA3450E215B}"/>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BB33B40D-C5A3-F847-808F-A76536F2592A}"/>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F6368D45-6A82-6642-B40F-3B3EB351B259}"/>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4557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Title 1">
            <a:extLst>
              <a:ext uri="{FF2B5EF4-FFF2-40B4-BE49-F238E27FC236}">
                <a16:creationId xmlns:a16="http://schemas.microsoft.com/office/drawing/2014/main" id="{AE97313D-9B49-2545-9CBE-79F1C9E05114}"/>
              </a:ext>
            </a:extLst>
          </p:cNvPr>
          <p:cNvSpPr>
            <a:spLocks noGrp="1" noChangeArrowheads="1"/>
          </p:cNvSpPr>
          <p:nvPr>
            <p:ph type="title"/>
          </p:nvPr>
        </p:nvSpPr>
        <p:spPr>
          <a:xfrm>
            <a:off x="1066800" y="19665"/>
            <a:ext cx="10058400" cy="1609344"/>
          </a:xfrm>
        </p:spPr>
        <p:txBody>
          <a:bodyPr/>
          <a:lstStyle/>
          <a:p>
            <a:pPr algn="ctr"/>
            <a:r>
              <a:rPr lang="en-US" altLang="en-US" b="1" dirty="0">
                <a:solidFill>
                  <a:srgbClr val="3AAAAF"/>
                </a:solidFill>
                <a:latin typeface="Tw Cen MT" panose="020B0602020104020603" pitchFamily="34" charset="77"/>
              </a:rPr>
              <a:t>Result History</a:t>
            </a:r>
          </a:p>
        </p:txBody>
      </p:sp>
      <p:pic>
        <p:nvPicPr>
          <p:cNvPr id="172034" name="Picture 3">
            <a:extLst>
              <a:ext uri="{FF2B5EF4-FFF2-40B4-BE49-F238E27FC236}">
                <a16:creationId xmlns:a16="http://schemas.microsoft.com/office/drawing/2014/main" id="{1FD52DD0-BB4D-EB49-8946-4D37D1A72D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43295" r="2631" b="15378"/>
          <a:stretch>
            <a:fillRect/>
          </a:stretch>
        </p:blipFill>
        <p:spPr bwMode="auto">
          <a:xfrm>
            <a:off x="5015847" y="2421070"/>
            <a:ext cx="6628537" cy="2807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35" name="Rectangle 4">
            <a:extLst>
              <a:ext uri="{FF2B5EF4-FFF2-40B4-BE49-F238E27FC236}">
                <a16:creationId xmlns:a16="http://schemas.microsoft.com/office/drawing/2014/main" id="{28ED86F9-7CBC-6F4D-A65B-F615D0C5FD60}"/>
              </a:ext>
            </a:extLst>
          </p:cNvPr>
          <p:cNvSpPr>
            <a:spLocks noChangeArrowheads="1"/>
          </p:cNvSpPr>
          <p:nvPr/>
        </p:nvSpPr>
        <p:spPr bwMode="auto">
          <a:xfrm>
            <a:off x="192063" y="2205197"/>
            <a:ext cx="4104741"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en-US" altLang="en-US" sz="2400">
                <a:solidFill>
                  <a:schemeClr val="tx1"/>
                </a:solidFill>
              </a:rPr>
              <a:t>Result details of student is available i.e</a:t>
            </a:r>
          </a:p>
          <a:p>
            <a:pPr algn="just"/>
            <a:r>
              <a:rPr lang="en-US" altLang="en-US" sz="2400">
                <a:solidFill>
                  <a:schemeClr val="tx1"/>
                </a:solidFill>
              </a:rPr>
              <a:t>Current CGPA of student.</a:t>
            </a:r>
          </a:p>
          <a:p>
            <a:pPr algn="just"/>
            <a:endParaRPr lang="en-US" altLang="en-US" sz="2400">
              <a:solidFill>
                <a:schemeClr val="tx1"/>
              </a:solidFill>
            </a:endParaRPr>
          </a:p>
          <a:p>
            <a:pPr algn="just"/>
            <a:r>
              <a:rPr lang="en-US" altLang="en-US" sz="2400">
                <a:solidFill>
                  <a:schemeClr val="tx1"/>
                </a:solidFill>
              </a:rPr>
              <a:t>It will be updated after every month. From this the mentors can check the progress of their mentee every month.</a:t>
            </a:r>
          </a:p>
        </p:txBody>
      </p:sp>
      <p:grpSp>
        <p:nvGrpSpPr>
          <p:cNvPr id="5" name="Group 4">
            <a:extLst>
              <a:ext uri="{FF2B5EF4-FFF2-40B4-BE49-F238E27FC236}">
                <a16:creationId xmlns:a16="http://schemas.microsoft.com/office/drawing/2014/main" id="{56E1B0C3-4DAB-3F42-99F1-46CFF51126F3}"/>
              </a:ext>
            </a:extLst>
          </p:cNvPr>
          <p:cNvGrpSpPr/>
          <p:nvPr/>
        </p:nvGrpSpPr>
        <p:grpSpPr>
          <a:xfrm>
            <a:off x="5378755" y="1438509"/>
            <a:ext cx="1434489" cy="190500"/>
            <a:chOff x="4679586" y="878988"/>
            <a:chExt cx="1434489" cy="190500"/>
          </a:xfrm>
        </p:grpSpPr>
        <p:sp>
          <p:nvSpPr>
            <p:cNvPr id="6" name="Oval 5">
              <a:extLst>
                <a:ext uri="{FF2B5EF4-FFF2-40B4-BE49-F238E27FC236}">
                  <a16:creationId xmlns:a16="http://schemas.microsoft.com/office/drawing/2014/main" id="{0E5692C8-4DF0-7047-BC0A-A26F95DAC1FF}"/>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87FC6E8-D3A4-F24A-A552-C136A7CE5ABD}"/>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81CCE61B-24A4-DE4A-A675-950024C002D2}"/>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23CC1403-F3F2-104C-A8EB-9D007EDB35C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3FE5E321-5FB6-4A4F-8BB8-7E556232ECCD}"/>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585090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7" name="Title 1">
            <a:extLst>
              <a:ext uri="{FF2B5EF4-FFF2-40B4-BE49-F238E27FC236}">
                <a16:creationId xmlns:a16="http://schemas.microsoft.com/office/drawing/2014/main" id="{7140A6AD-9EEC-4647-8975-C43DA10634A8}"/>
              </a:ext>
            </a:extLst>
          </p:cNvPr>
          <p:cNvSpPr>
            <a:spLocks noGrp="1" noChangeArrowheads="1"/>
          </p:cNvSpPr>
          <p:nvPr>
            <p:ph type="title"/>
          </p:nvPr>
        </p:nvSpPr>
        <p:spPr>
          <a:xfrm>
            <a:off x="1" y="2565513"/>
            <a:ext cx="12192000" cy="1319041"/>
          </a:xfrm>
        </p:spPr>
        <p:txBody>
          <a:bodyPr>
            <a:normAutofit fontScale="90000"/>
          </a:bodyPr>
          <a:lstStyle/>
          <a:p>
            <a:r>
              <a:rPr lang="en-IN" altLang="en-US" b="1" dirty="0">
                <a:solidFill>
                  <a:srgbClr val="3AAAAF"/>
                </a:solidFill>
                <a:latin typeface="Tw Cen MT" panose="020B0602020104020603" pitchFamily="34" charset="77"/>
              </a:rPr>
              <a:t>Details of Mentor / HOD/HOS and DSR on Student UMS Landing Page</a:t>
            </a:r>
            <a:br>
              <a:rPr lang="en-IN" altLang="en-US" b="1" dirty="0">
                <a:solidFill>
                  <a:srgbClr val="3AAAAF"/>
                </a:solidFill>
                <a:latin typeface="Tw Cen MT" panose="020B0602020104020603" pitchFamily="34" charset="77"/>
              </a:rPr>
            </a:br>
            <a:endParaRPr lang="en-US" altLang="en-US" dirty="0">
              <a:solidFill>
                <a:srgbClr val="3AAAAF"/>
              </a:solidFill>
              <a:latin typeface="Tw Cen MT" panose="020B0602020104020603" pitchFamily="34" charset="77"/>
            </a:endParaRPr>
          </a:p>
        </p:txBody>
      </p:sp>
      <p:grpSp>
        <p:nvGrpSpPr>
          <p:cNvPr id="3" name="Group 2">
            <a:extLst>
              <a:ext uri="{FF2B5EF4-FFF2-40B4-BE49-F238E27FC236}">
                <a16:creationId xmlns:a16="http://schemas.microsoft.com/office/drawing/2014/main" id="{86FE3D4F-7863-1344-8018-93257B5889C0}"/>
              </a:ext>
            </a:extLst>
          </p:cNvPr>
          <p:cNvGrpSpPr/>
          <p:nvPr/>
        </p:nvGrpSpPr>
        <p:grpSpPr>
          <a:xfrm>
            <a:off x="2871622" y="3884554"/>
            <a:ext cx="1434489" cy="190500"/>
            <a:chOff x="4679586" y="878988"/>
            <a:chExt cx="1434489" cy="190500"/>
          </a:xfrm>
        </p:grpSpPr>
        <p:sp>
          <p:nvSpPr>
            <p:cNvPr id="4" name="Oval 3">
              <a:extLst>
                <a:ext uri="{FF2B5EF4-FFF2-40B4-BE49-F238E27FC236}">
                  <a16:creationId xmlns:a16="http://schemas.microsoft.com/office/drawing/2014/main" id="{7E4334B8-AB78-9F44-8EF2-8CBE8B412150}"/>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8EC6D372-75E5-AB40-838C-EB8FE8B3CCD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2F60F86-D111-0549-A58F-6BCCE55BCD8D}"/>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5516F2F-14D9-0743-9253-F1E343CE7AD7}"/>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733C024B-B673-4440-AC98-529B76B6389D}"/>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55436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81" name="Picture 4" descr="A screenshot of a cell phone&#10;&#10;Description automatically generated">
            <a:extLst>
              <a:ext uri="{FF2B5EF4-FFF2-40B4-BE49-F238E27FC236}">
                <a16:creationId xmlns:a16="http://schemas.microsoft.com/office/drawing/2014/main" id="{0E9B5CCA-CB13-5E47-B486-DE7311CC2B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47"/>
            <a:ext cx="12192000" cy="6950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Up Arrow 8">
            <a:extLst>
              <a:ext uri="{FF2B5EF4-FFF2-40B4-BE49-F238E27FC236}">
                <a16:creationId xmlns:a16="http://schemas.microsoft.com/office/drawing/2014/main" id="{69889C60-9308-5344-98D7-88D9FC004C46}"/>
              </a:ext>
            </a:extLst>
          </p:cNvPr>
          <p:cNvSpPr>
            <a:spLocks noChangeArrowheads="1"/>
          </p:cNvSpPr>
          <p:nvPr/>
        </p:nvSpPr>
        <p:spPr bwMode="auto">
          <a:xfrm>
            <a:off x="1920624" y="6165494"/>
            <a:ext cx="863488" cy="692060"/>
          </a:xfrm>
          <a:prstGeom prst="upArrow">
            <a:avLst>
              <a:gd name="adj1" fmla="val 50000"/>
              <a:gd name="adj2" fmla="val 50000"/>
            </a:avLst>
          </a:prstGeom>
          <a:solidFill>
            <a:srgbClr val="00B8FF"/>
          </a:solidFill>
          <a:ln w="9525" algn="ctr">
            <a:solidFill>
              <a:schemeClr val="tx1"/>
            </a:solidFill>
            <a:round/>
            <a:headEnd/>
            <a:tailEnd/>
          </a:ln>
        </p:spPr>
        <p:txBody>
          <a:bodyPr/>
          <a:lstStyle/>
          <a:p>
            <a:pPr eaLnBrk="1" hangingPunct="1">
              <a:buClr>
                <a:srgbClr val="000000"/>
              </a:buClr>
              <a:buSzPct val="100000"/>
              <a:buFont typeface="Times New Roman" panose="02020603050405020304" pitchFamily="18" charset="0"/>
              <a:buNone/>
            </a:pPr>
            <a:endParaRPr lang="en-US" altLang="en-US"/>
          </a:p>
        </p:txBody>
      </p:sp>
      <p:sp>
        <p:nvSpPr>
          <p:cNvPr id="10" name="Up Arrow 9">
            <a:extLst>
              <a:ext uri="{FF2B5EF4-FFF2-40B4-BE49-F238E27FC236}">
                <a16:creationId xmlns:a16="http://schemas.microsoft.com/office/drawing/2014/main" id="{7628B271-539E-8B46-9687-2E4DCA14F8C9}"/>
              </a:ext>
            </a:extLst>
          </p:cNvPr>
          <p:cNvSpPr>
            <a:spLocks noChangeArrowheads="1"/>
          </p:cNvSpPr>
          <p:nvPr/>
        </p:nvSpPr>
        <p:spPr bwMode="auto">
          <a:xfrm>
            <a:off x="4512675" y="6160732"/>
            <a:ext cx="863488" cy="692060"/>
          </a:xfrm>
          <a:prstGeom prst="upArrow">
            <a:avLst>
              <a:gd name="adj1" fmla="val 50000"/>
              <a:gd name="adj2" fmla="val 50000"/>
            </a:avLst>
          </a:prstGeom>
          <a:solidFill>
            <a:srgbClr val="00B8FF"/>
          </a:solidFill>
          <a:ln w="9525" algn="ctr">
            <a:solidFill>
              <a:schemeClr val="tx1"/>
            </a:solidFill>
            <a:round/>
            <a:headEnd/>
            <a:tailEnd/>
          </a:ln>
        </p:spPr>
        <p:txBody>
          <a:bodyPr/>
          <a:lstStyle/>
          <a:p>
            <a:pPr eaLnBrk="1" hangingPunct="1">
              <a:buClr>
                <a:srgbClr val="000000"/>
              </a:buClr>
              <a:buSzPct val="100000"/>
              <a:buFont typeface="Times New Roman" panose="02020603050405020304" pitchFamily="18" charset="0"/>
              <a:buNone/>
            </a:pPr>
            <a:endParaRPr lang="en-US" altLang="en-US"/>
          </a:p>
        </p:txBody>
      </p:sp>
      <p:sp>
        <p:nvSpPr>
          <p:cNvPr id="11" name="Up Arrow 10">
            <a:extLst>
              <a:ext uri="{FF2B5EF4-FFF2-40B4-BE49-F238E27FC236}">
                <a16:creationId xmlns:a16="http://schemas.microsoft.com/office/drawing/2014/main" id="{12B4644E-4062-A24D-8CC9-03ACB97CD34D}"/>
              </a:ext>
            </a:extLst>
          </p:cNvPr>
          <p:cNvSpPr>
            <a:spLocks noChangeArrowheads="1"/>
          </p:cNvSpPr>
          <p:nvPr/>
        </p:nvSpPr>
        <p:spPr bwMode="auto">
          <a:xfrm>
            <a:off x="7104724" y="6021050"/>
            <a:ext cx="863488" cy="692060"/>
          </a:xfrm>
          <a:prstGeom prst="upArrow">
            <a:avLst>
              <a:gd name="adj1" fmla="val 50000"/>
              <a:gd name="adj2" fmla="val 50000"/>
            </a:avLst>
          </a:prstGeom>
          <a:solidFill>
            <a:srgbClr val="00B8FF"/>
          </a:solidFill>
          <a:ln w="9525" algn="ctr">
            <a:solidFill>
              <a:schemeClr val="tx1"/>
            </a:solidFill>
            <a:round/>
            <a:headEnd/>
            <a:tailEnd/>
          </a:ln>
        </p:spPr>
        <p:txBody>
          <a:bodyPr/>
          <a:lstStyle/>
          <a:p>
            <a:pPr eaLnBrk="1" hangingPunct="1">
              <a:buClr>
                <a:srgbClr val="000000"/>
              </a:buClr>
              <a:buSzPct val="100000"/>
              <a:buFont typeface="Times New Roman" panose="02020603050405020304" pitchFamily="18" charset="0"/>
              <a:buNone/>
            </a:pPr>
            <a:endParaRPr lang="en-US" altLang="en-US"/>
          </a:p>
        </p:txBody>
      </p:sp>
      <p:sp>
        <p:nvSpPr>
          <p:cNvPr id="12" name="Up Arrow 11">
            <a:extLst>
              <a:ext uri="{FF2B5EF4-FFF2-40B4-BE49-F238E27FC236}">
                <a16:creationId xmlns:a16="http://schemas.microsoft.com/office/drawing/2014/main" id="{389246E4-5E62-B344-BAE1-AC39CDA7EC4D}"/>
              </a:ext>
            </a:extLst>
          </p:cNvPr>
          <p:cNvSpPr>
            <a:spLocks noChangeArrowheads="1"/>
          </p:cNvSpPr>
          <p:nvPr/>
        </p:nvSpPr>
        <p:spPr bwMode="auto">
          <a:xfrm>
            <a:off x="9839631" y="6165494"/>
            <a:ext cx="863488" cy="692060"/>
          </a:xfrm>
          <a:prstGeom prst="upArrow">
            <a:avLst>
              <a:gd name="adj1" fmla="val 50000"/>
              <a:gd name="adj2" fmla="val 50000"/>
            </a:avLst>
          </a:prstGeom>
          <a:solidFill>
            <a:srgbClr val="00B8FF"/>
          </a:solidFill>
          <a:ln w="9525" algn="ctr">
            <a:solidFill>
              <a:schemeClr val="tx1"/>
            </a:solidFill>
            <a:round/>
            <a:headEnd/>
            <a:tailEnd/>
          </a:ln>
        </p:spPr>
        <p:txBody>
          <a:bodyPr/>
          <a:lstStyle/>
          <a:p>
            <a:pPr eaLnBrk="1" hangingPunct="1">
              <a:buClr>
                <a:srgbClr val="000000"/>
              </a:buClr>
              <a:buSzPct val="100000"/>
              <a:buFont typeface="Times New Roman" panose="02020603050405020304" pitchFamily="18" charset="0"/>
              <a:buNone/>
            </a:pPr>
            <a:endParaRPr lang="en-US" altLang="en-US"/>
          </a:p>
        </p:txBody>
      </p:sp>
    </p:spTree>
    <p:extLst>
      <p:ext uri="{BB962C8B-B14F-4D97-AF65-F5344CB8AC3E}">
        <p14:creationId xmlns:p14="http://schemas.microsoft.com/office/powerpoint/2010/main" val="52092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FDA7D-2A96-6C41-BBE7-4AE1EAD6DDBD}"/>
              </a:ext>
            </a:extLst>
          </p:cNvPr>
          <p:cNvSpPr>
            <a:spLocks noGrp="1"/>
          </p:cNvSpPr>
          <p:nvPr>
            <p:ph type="title"/>
          </p:nvPr>
        </p:nvSpPr>
        <p:spPr>
          <a:xfrm>
            <a:off x="1066800" y="0"/>
            <a:ext cx="10058400" cy="1303506"/>
          </a:xfrm>
        </p:spPr>
        <p:txBody>
          <a:bodyPr/>
          <a:lstStyle/>
          <a:p>
            <a:pPr algn="ctr">
              <a:defRPr/>
            </a:pPr>
            <a:r>
              <a:rPr lang="en-US" b="1" spc="-90" dirty="0">
                <a:solidFill>
                  <a:srgbClr val="3AAAAF"/>
                </a:solidFill>
                <a:latin typeface="Tw Cen MT" panose="020B0602020104020603" pitchFamily="34" charset="77"/>
              </a:rPr>
              <a:t>Appointment  </a:t>
            </a:r>
            <a:r>
              <a:rPr lang="en-US" b="1" spc="-105" dirty="0">
                <a:solidFill>
                  <a:srgbClr val="3AAAAF"/>
                </a:solidFill>
                <a:latin typeface="Tw Cen MT" panose="020B0602020104020603" pitchFamily="34" charset="77"/>
              </a:rPr>
              <a:t>Request </a:t>
            </a:r>
            <a:r>
              <a:rPr lang="en-US" b="1" dirty="0">
                <a:solidFill>
                  <a:srgbClr val="3AAAAF"/>
                </a:solidFill>
                <a:latin typeface="Tw Cen MT" panose="020B0602020104020603" pitchFamily="34" charset="77"/>
              </a:rPr>
              <a:t>By</a:t>
            </a:r>
            <a:r>
              <a:rPr lang="en-US" b="1" spc="-375" dirty="0">
                <a:solidFill>
                  <a:srgbClr val="3AAAAF"/>
                </a:solidFill>
                <a:latin typeface="Tw Cen MT" panose="020B0602020104020603" pitchFamily="34" charset="77"/>
              </a:rPr>
              <a:t> </a:t>
            </a:r>
            <a:r>
              <a:rPr lang="en-US" b="1" spc="-20" dirty="0">
                <a:solidFill>
                  <a:srgbClr val="3AAAAF"/>
                </a:solidFill>
                <a:latin typeface="Tw Cen MT" panose="020B0602020104020603" pitchFamily="34" charset="77"/>
              </a:rPr>
              <a:t>Mentee</a:t>
            </a:r>
            <a:endParaRPr lang="en-US" dirty="0">
              <a:solidFill>
                <a:srgbClr val="3AAAAF"/>
              </a:solidFill>
              <a:latin typeface="Tw Cen MT" panose="020B0602020104020603" pitchFamily="34" charset="77"/>
            </a:endParaRPr>
          </a:p>
        </p:txBody>
      </p:sp>
      <p:sp>
        <p:nvSpPr>
          <p:cNvPr id="151554" name="Rectangle 4">
            <a:extLst>
              <a:ext uri="{FF2B5EF4-FFF2-40B4-BE49-F238E27FC236}">
                <a16:creationId xmlns:a16="http://schemas.microsoft.com/office/drawing/2014/main" id="{8723CE8D-4131-4D4D-8680-7E5FC9C508CA}"/>
              </a:ext>
            </a:extLst>
          </p:cNvPr>
          <p:cNvSpPr>
            <a:spLocks noChangeArrowheads="1"/>
          </p:cNvSpPr>
          <p:nvPr/>
        </p:nvSpPr>
        <p:spPr bwMode="auto">
          <a:xfrm>
            <a:off x="263490" y="1905199"/>
            <a:ext cx="10799944" cy="267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41300" indent="-228600">
              <a:tabLst>
                <a:tab pos="241300" algn="l"/>
              </a:tabLst>
              <a:defRPr sz="2400">
                <a:solidFill>
                  <a:schemeClr val="bg1"/>
                </a:solidFill>
                <a:latin typeface="Arial" panose="020B0604020202020204" pitchFamily="34" charset="0"/>
                <a:ea typeface="MS PGothic" panose="020B0600070205080204" pitchFamily="34" charset="-128"/>
              </a:defRPr>
            </a:lvl1pPr>
            <a:lvl2pPr>
              <a:tabLst>
                <a:tab pos="241300" algn="l"/>
              </a:tabLst>
              <a:defRPr sz="2400">
                <a:solidFill>
                  <a:schemeClr val="bg1"/>
                </a:solidFill>
                <a:latin typeface="Arial" panose="020B0604020202020204" pitchFamily="34" charset="0"/>
                <a:ea typeface="MS PGothic" panose="020B0600070205080204" pitchFamily="34" charset="-128"/>
              </a:defRPr>
            </a:lvl2pPr>
            <a:lvl3pPr>
              <a:tabLst>
                <a:tab pos="241300" algn="l"/>
              </a:tabLst>
              <a:defRPr sz="2400">
                <a:solidFill>
                  <a:schemeClr val="bg1"/>
                </a:solidFill>
                <a:latin typeface="Arial" panose="020B0604020202020204" pitchFamily="34" charset="0"/>
                <a:ea typeface="MS PGothic" panose="020B0600070205080204" pitchFamily="34" charset="-128"/>
              </a:defRPr>
            </a:lvl3pPr>
            <a:lvl4pPr>
              <a:tabLst>
                <a:tab pos="241300" algn="l"/>
              </a:tabLst>
              <a:defRPr sz="2400">
                <a:solidFill>
                  <a:schemeClr val="bg1"/>
                </a:solidFill>
                <a:latin typeface="Arial" panose="020B0604020202020204" pitchFamily="34" charset="0"/>
                <a:ea typeface="MS PGothic" panose="020B0600070205080204" pitchFamily="34" charset="-128"/>
              </a:defRPr>
            </a:lvl4pPr>
            <a:lvl5pPr>
              <a:tabLst>
                <a:tab pos="241300" algn="l"/>
              </a:tabLst>
              <a:defRPr sz="2400">
                <a:solidFill>
                  <a:schemeClr val="bg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tabLst>
                <a:tab pos="241300" algn="l"/>
              </a:tabLst>
              <a:defRPr sz="2400">
                <a:solidFill>
                  <a:schemeClr val="bg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tabLst>
                <a:tab pos="241300" algn="l"/>
              </a:tabLst>
              <a:defRPr sz="2400">
                <a:solidFill>
                  <a:schemeClr val="bg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tabLst>
                <a:tab pos="241300" algn="l"/>
              </a:tabLst>
              <a:defRPr sz="2400">
                <a:solidFill>
                  <a:schemeClr val="bg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tabLst>
                <a:tab pos="241300" algn="l"/>
              </a:tabLst>
              <a:defRPr sz="2400">
                <a:solidFill>
                  <a:schemeClr val="bg1"/>
                </a:solidFill>
                <a:latin typeface="Arial" panose="020B0604020202020204" pitchFamily="34" charset="0"/>
                <a:ea typeface="MS PGothic" panose="020B0600070205080204" pitchFamily="34" charset="-128"/>
              </a:defRPr>
            </a:lvl9pPr>
          </a:lstStyle>
          <a:p>
            <a:pPr algn="just">
              <a:lnSpc>
                <a:spcPct val="88000"/>
              </a:lnSpc>
              <a:spcBef>
                <a:spcPts val="438"/>
              </a:spcBef>
              <a:buFont typeface="Arial" panose="020B0604020202020204" pitchFamily="34" charset="0"/>
              <a:buChar char="•"/>
            </a:pPr>
            <a:r>
              <a:rPr lang="en-IN" altLang="en-US" dirty="0">
                <a:solidFill>
                  <a:schemeClr val="tx1"/>
                </a:solidFill>
                <a:latin typeface="Calibri Light" panose="020F0302020204030204" pitchFamily="34" charset="0"/>
              </a:rPr>
              <a:t>Any mentee may seek  an appointment from  mentor through UMS.</a:t>
            </a:r>
          </a:p>
          <a:p>
            <a:pPr algn="just">
              <a:lnSpc>
                <a:spcPct val="88000"/>
              </a:lnSpc>
              <a:spcBef>
                <a:spcPts val="438"/>
              </a:spcBef>
              <a:buFont typeface="Arial" panose="020B0604020202020204" pitchFamily="34" charset="0"/>
              <a:buChar char="•"/>
            </a:pPr>
            <a:endParaRPr lang="en-IN" altLang="en-US" sz="4000" dirty="0">
              <a:solidFill>
                <a:schemeClr val="tx1"/>
              </a:solidFill>
              <a:latin typeface="Calibri Light" panose="020F0302020204030204" pitchFamily="34" charset="0"/>
              <a:cs typeface="Times New Roman" panose="02020603050405020304" pitchFamily="18" charset="0"/>
            </a:endParaRPr>
          </a:p>
          <a:p>
            <a:pPr algn="just">
              <a:lnSpc>
                <a:spcPct val="90000"/>
              </a:lnSpc>
              <a:buFont typeface="Arial" panose="020B0604020202020204" pitchFamily="34" charset="0"/>
              <a:buChar char="•"/>
            </a:pPr>
            <a:r>
              <a:rPr lang="en-IN" altLang="en-US" dirty="0">
                <a:solidFill>
                  <a:schemeClr val="tx1"/>
                </a:solidFill>
                <a:latin typeface="Calibri Light" panose="020F0302020204030204" pitchFamily="34" charset="0"/>
              </a:rPr>
              <a:t>Mentor has to approve  this appointment by  clicking on  the link  given.</a:t>
            </a:r>
          </a:p>
          <a:p>
            <a:pPr algn="just">
              <a:lnSpc>
                <a:spcPct val="90000"/>
              </a:lnSpc>
              <a:buFont typeface="Arial" panose="020B0604020202020204" pitchFamily="34" charset="0"/>
              <a:buChar char="•"/>
            </a:pPr>
            <a:endParaRPr lang="en-US" altLang="en-US" dirty="0">
              <a:solidFill>
                <a:schemeClr val="tx1"/>
              </a:solidFill>
              <a:latin typeface="Calibri Light" panose="020F0302020204030204" pitchFamily="34" charset="0"/>
            </a:endParaRPr>
          </a:p>
          <a:p>
            <a:pPr algn="just">
              <a:lnSpc>
                <a:spcPct val="90000"/>
              </a:lnSpc>
              <a:buFont typeface="Arial" panose="020B0604020202020204" pitchFamily="34" charset="0"/>
              <a:buChar char="•"/>
            </a:pPr>
            <a:r>
              <a:rPr lang="en-US" altLang="en-US" dirty="0">
                <a:solidFill>
                  <a:schemeClr val="tx1"/>
                </a:solidFill>
                <a:latin typeface="Calibri Light" panose="020F0302020204030204" pitchFamily="34" charset="0"/>
              </a:rPr>
              <a:t>Approve the appointment request by providing the details of time and contact number to mentee during their “Free Slots” that are available on interface</a:t>
            </a:r>
          </a:p>
          <a:p>
            <a:pPr algn="just">
              <a:lnSpc>
                <a:spcPct val="90000"/>
              </a:lnSpc>
              <a:buFont typeface="Arial" panose="020B0604020202020204" pitchFamily="34" charset="0"/>
              <a:buChar char="•"/>
            </a:pPr>
            <a:endParaRPr lang="en-IN" altLang="en-US" dirty="0">
              <a:solidFill>
                <a:schemeClr val="tx1"/>
              </a:solidFill>
              <a:latin typeface="Calibri Light" panose="020F0302020204030204" pitchFamily="34" charset="0"/>
            </a:endParaRPr>
          </a:p>
        </p:txBody>
      </p:sp>
      <p:grpSp>
        <p:nvGrpSpPr>
          <p:cNvPr id="4" name="Group 3">
            <a:extLst>
              <a:ext uri="{FF2B5EF4-FFF2-40B4-BE49-F238E27FC236}">
                <a16:creationId xmlns:a16="http://schemas.microsoft.com/office/drawing/2014/main" id="{9A731F3F-7725-CC4A-83D7-C7C6F0FE82B7}"/>
              </a:ext>
            </a:extLst>
          </p:cNvPr>
          <p:cNvGrpSpPr/>
          <p:nvPr/>
        </p:nvGrpSpPr>
        <p:grpSpPr>
          <a:xfrm>
            <a:off x="4946217" y="1113006"/>
            <a:ext cx="1434489" cy="190500"/>
            <a:chOff x="4679586" y="878988"/>
            <a:chExt cx="1434489" cy="190500"/>
          </a:xfrm>
        </p:grpSpPr>
        <p:sp>
          <p:nvSpPr>
            <p:cNvPr id="5" name="Oval 4">
              <a:extLst>
                <a:ext uri="{FF2B5EF4-FFF2-40B4-BE49-F238E27FC236}">
                  <a16:creationId xmlns:a16="http://schemas.microsoft.com/office/drawing/2014/main" id="{5A25D534-0EB0-E648-BC7D-DE54C621CBB7}"/>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8D5C5DC9-5FA6-8946-87D3-677C66F33406}"/>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9E984100-301F-F449-B982-3AFECF990373}"/>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A03A8D86-6EFF-124F-80F6-862AD8698033}"/>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3C559DB9-FCB9-9D4E-ABF3-564AA15018D6}"/>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29033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48">
            <a:extLst>
              <a:ext uri="{FF2B5EF4-FFF2-40B4-BE49-F238E27FC236}">
                <a16:creationId xmlns:a16="http://schemas.microsoft.com/office/drawing/2014/main" id="{3F97C4BE-74B2-DB4C-A654-82513216030D}"/>
              </a:ext>
            </a:extLst>
          </p:cNvPr>
          <p:cNvSpPr txBox="1">
            <a:spLocks/>
          </p:cNvSpPr>
          <p:nvPr/>
        </p:nvSpPr>
        <p:spPr>
          <a:xfrm>
            <a:off x="1304699" y="689656"/>
            <a:ext cx="8205787" cy="615950"/>
          </a:xfrm>
          <a:prstGeom prst="rect">
            <a:avLst/>
          </a:prstGeom>
        </p:spPr>
        <p:txBody>
          <a:bodyPr spcFirstLastPara="1" vert="horz" wrap="square" lIns="90000" tIns="45000" rIns="90000" bIns="450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7000"/>
              </a:lnSpc>
              <a:spcBef>
                <a:spcPts val="0"/>
              </a:spcBef>
              <a:buClr>
                <a:srgbClr val="BF5201"/>
              </a:buClr>
              <a:buSzPts val="4100"/>
              <a:defRPr/>
            </a:pPr>
            <a:r>
              <a:rPr lang="en-US" sz="3200" b="1" dirty="0">
                <a:solidFill>
                  <a:srgbClr val="3AAAAF"/>
                </a:solidFill>
                <a:latin typeface="Times New Roman" pitchFamily="18" charset="0"/>
                <a:ea typeface="Calibri"/>
                <a:cs typeface="Times New Roman" pitchFamily="18" charset="0"/>
                <a:sym typeface="Calibri"/>
              </a:rPr>
              <a:t>Bonus Attendance For Freshmen</a:t>
            </a:r>
            <a:endParaRPr lang="en-US" sz="3200" b="1" dirty="0">
              <a:solidFill>
                <a:srgbClr val="3AAAAF"/>
              </a:solidFill>
              <a:latin typeface="Times New Roman" pitchFamily="18" charset="0"/>
              <a:cs typeface="Times New Roman" pitchFamily="18" charset="0"/>
            </a:endParaRPr>
          </a:p>
        </p:txBody>
      </p:sp>
      <p:sp>
        <p:nvSpPr>
          <p:cNvPr id="4" name="Shape 249">
            <a:extLst>
              <a:ext uri="{FF2B5EF4-FFF2-40B4-BE49-F238E27FC236}">
                <a16:creationId xmlns:a16="http://schemas.microsoft.com/office/drawing/2014/main" id="{76D3264E-3C2F-AD40-A2BE-56623CEB4997}"/>
              </a:ext>
            </a:extLst>
          </p:cNvPr>
          <p:cNvSpPr txBox="1">
            <a:spLocks/>
          </p:cNvSpPr>
          <p:nvPr/>
        </p:nvSpPr>
        <p:spPr>
          <a:xfrm>
            <a:off x="936625" y="1696357"/>
            <a:ext cx="10318750" cy="5275263"/>
          </a:xfrm>
          <a:prstGeom prst="rect">
            <a:avLst/>
          </a:prstGeom>
        </p:spPr>
        <p:txBody>
          <a:bodyPr spcFirstLastPara="1" vert="horz" lIns="0" tIns="48225"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a:lnSpc>
                <a:spcPct val="130000"/>
              </a:lnSpc>
              <a:spcBef>
                <a:spcPts val="0"/>
              </a:spcBef>
              <a:buClr>
                <a:srgbClr val="000000"/>
              </a:buClr>
              <a:buSzPts val="2200"/>
              <a:buFont typeface="Noto Sans Symbols"/>
              <a:buChar char="➢"/>
              <a:defRPr/>
            </a:pPr>
            <a:r>
              <a:rPr lang="en-US" sz="2000" dirty="0">
                <a:solidFill>
                  <a:srgbClr val="000000"/>
                </a:solidFill>
                <a:latin typeface="Times New Roman" pitchFamily="18" charset="0"/>
                <a:ea typeface="Times New Roman"/>
                <a:cs typeface="Times New Roman" pitchFamily="18" charset="0"/>
                <a:sym typeface="Times New Roman"/>
              </a:rPr>
              <a:t>For Freshmen, Aggregate attendance percentage will be calculated separately for ‘before Mid Term’ and ‘after Mid Term’ periods. </a:t>
            </a:r>
            <a:endParaRPr lang="en-US" sz="2000" dirty="0">
              <a:latin typeface="Times New Roman" pitchFamily="18" charset="0"/>
              <a:cs typeface="Times New Roman" pitchFamily="18" charset="0"/>
            </a:endParaRPr>
          </a:p>
          <a:p>
            <a:pPr marL="342900" lvl="1" indent="-304800" algn="just">
              <a:lnSpc>
                <a:spcPct val="130000"/>
              </a:lnSpc>
              <a:spcBef>
                <a:spcPts val="0"/>
              </a:spcBef>
              <a:buClr>
                <a:srgbClr val="000000"/>
              </a:buClr>
              <a:buSzPts val="600"/>
              <a:buFont typeface="Arial" panose="020B0604020202020204" pitchFamily="34" charset="0"/>
              <a:buNone/>
              <a:defRPr/>
            </a:pPr>
            <a:endParaRPr lang="en-US" dirty="0">
              <a:solidFill>
                <a:srgbClr val="000000"/>
              </a:solidFill>
              <a:sym typeface="Calibri"/>
            </a:endParaRPr>
          </a:p>
          <a:p>
            <a:pPr marL="342900" indent="-342900" algn="just">
              <a:lnSpc>
                <a:spcPct val="130000"/>
              </a:lnSpc>
              <a:buSzPts val="2200"/>
              <a:buFont typeface="Noto Sans Symbols"/>
              <a:buChar char="➢"/>
              <a:defRPr/>
            </a:pPr>
            <a:r>
              <a:rPr lang="en-US" sz="2000" dirty="0">
                <a:latin typeface="Times New Roman" pitchFamily="18" charset="0"/>
                <a:ea typeface="Times New Roman"/>
                <a:cs typeface="Times New Roman" pitchFamily="18" charset="0"/>
                <a:sym typeface="Times New Roman"/>
              </a:rPr>
              <a:t>The maximum of two (before or after MTT) will be considered in bonus.</a:t>
            </a:r>
          </a:p>
          <a:p>
            <a:pPr marL="0" indent="0" algn="just">
              <a:lnSpc>
                <a:spcPct val="130000"/>
              </a:lnSpc>
              <a:buSzPts val="2200"/>
              <a:buFont typeface="Arial" panose="020B0604020202020204" pitchFamily="34" charset="0"/>
              <a:buNone/>
              <a:defRPr/>
            </a:pPr>
            <a:endParaRPr lang="en-US" sz="2000" dirty="0">
              <a:latin typeface="Times New Roman" pitchFamily="18" charset="0"/>
              <a:cs typeface="Times New Roman" pitchFamily="18" charset="0"/>
            </a:endParaRPr>
          </a:p>
          <a:p>
            <a:pPr marL="342900" indent="-342900" algn="just">
              <a:lnSpc>
                <a:spcPct val="130000"/>
              </a:lnSpc>
              <a:buSzPts val="2200"/>
              <a:buFont typeface="Noto Sans Symbols"/>
              <a:buChar char="➢"/>
              <a:defRPr/>
            </a:pPr>
            <a:r>
              <a:rPr lang="en-US" sz="2000" dirty="0">
                <a:latin typeface="Times New Roman" pitchFamily="18" charset="0"/>
                <a:ea typeface="Times New Roman"/>
                <a:cs typeface="Times New Roman" pitchFamily="18" charset="0"/>
                <a:sym typeface="Times New Roman"/>
              </a:rPr>
              <a:t>The double of maximum is added in the aggregate attendance.</a:t>
            </a:r>
          </a:p>
          <a:p>
            <a:pPr marL="0" indent="0" algn="just">
              <a:lnSpc>
                <a:spcPct val="130000"/>
              </a:lnSpc>
              <a:buSzPts val="2200"/>
              <a:buFont typeface="Arial" panose="020B0604020202020204" pitchFamily="34" charset="0"/>
              <a:buNone/>
              <a:defRPr/>
            </a:pPr>
            <a:endParaRPr lang="en-US" sz="2000" dirty="0">
              <a:latin typeface="Times New Roman" pitchFamily="18" charset="0"/>
              <a:cs typeface="Times New Roman" pitchFamily="18" charset="0"/>
            </a:endParaRPr>
          </a:p>
          <a:p>
            <a:pPr marL="342900" indent="-342900" algn="just">
              <a:lnSpc>
                <a:spcPct val="130000"/>
              </a:lnSpc>
              <a:buSzPts val="2200"/>
              <a:buFont typeface="Noto Sans Symbols"/>
              <a:buChar char="➢"/>
              <a:defRPr/>
            </a:pPr>
            <a:r>
              <a:rPr lang="en-US" sz="2000" dirty="0">
                <a:latin typeface="Times New Roman" pitchFamily="18" charset="0"/>
                <a:ea typeface="Times New Roman"/>
                <a:cs typeface="Times New Roman" pitchFamily="18" charset="0"/>
                <a:sym typeface="Times New Roman"/>
              </a:rPr>
              <a:t>The student is subjected to a maximum condoning of 10% in a term.</a:t>
            </a:r>
          </a:p>
          <a:p>
            <a:pPr marL="0" indent="0" algn="just">
              <a:lnSpc>
                <a:spcPct val="130000"/>
              </a:lnSpc>
              <a:buSzPts val="2200"/>
              <a:buFont typeface="Arial" panose="020B0604020202020204" pitchFamily="34" charset="0"/>
              <a:buNone/>
              <a:defRPr/>
            </a:pPr>
            <a:endParaRPr lang="en-US" sz="2000" dirty="0">
              <a:latin typeface="Times New Roman" pitchFamily="18" charset="0"/>
              <a:cs typeface="Times New Roman" pitchFamily="18" charset="0"/>
            </a:endParaRPr>
          </a:p>
          <a:p>
            <a:pPr marL="342900" lvl="1" indent="-304800" algn="just">
              <a:lnSpc>
                <a:spcPct val="130000"/>
              </a:lnSpc>
              <a:spcBef>
                <a:spcPts val="1100"/>
              </a:spcBef>
              <a:buClr>
                <a:srgbClr val="000000"/>
              </a:buClr>
              <a:buSzPts val="600"/>
              <a:buFont typeface="Arial" panose="020B0604020202020204" pitchFamily="34" charset="0"/>
              <a:buNone/>
              <a:defRPr/>
            </a:pPr>
            <a:endParaRPr lang="en-US" dirty="0">
              <a:solidFill>
                <a:srgbClr val="000000"/>
              </a:solidFill>
              <a:sym typeface="Calibri"/>
            </a:endParaRPr>
          </a:p>
        </p:txBody>
      </p:sp>
      <p:grpSp>
        <p:nvGrpSpPr>
          <p:cNvPr id="6" name="Group 5">
            <a:extLst>
              <a:ext uri="{FF2B5EF4-FFF2-40B4-BE49-F238E27FC236}">
                <a16:creationId xmlns:a16="http://schemas.microsoft.com/office/drawing/2014/main" id="{C12C25E4-1CFB-B74D-8805-EA2FA250121A}"/>
              </a:ext>
            </a:extLst>
          </p:cNvPr>
          <p:cNvGrpSpPr/>
          <p:nvPr/>
        </p:nvGrpSpPr>
        <p:grpSpPr>
          <a:xfrm>
            <a:off x="4661511" y="1305606"/>
            <a:ext cx="1434489" cy="190500"/>
            <a:chOff x="4679586" y="878988"/>
            <a:chExt cx="1434489" cy="190500"/>
          </a:xfrm>
        </p:grpSpPr>
        <p:sp>
          <p:nvSpPr>
            <p:cNvPr id="7" name="Oval 6">
              <a:extLst>
                <a:ext uri="{FF2B5EF4-FFF2-40B4-BE49-F238E27FC236}">
                  <a16:creationId xmlns:a16="http://schemas.microsoft.com/office/drawing/2014/main" id="{9C4B5BB2-5F89-E841-8BDE-A1E866B470D8}"/>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3743EE6B-EE1A-1B40-9F51-1A3783BF6FA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792F4D6B-EF1A-E746-8344-E3864E836AC5}"/>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ABCB262C-8485-EF45-B1E6-A9EF9A039C21}"/>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D557C335-4DDE-E642-9556-F3226905136E}"/>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0553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Title 1">
            <a:extLst>
              <a:ext uri="{FF2B5EF4-FFF2-40B4-BE49-F238E27FC236}">
                <a16:creationId xmlns:a16="http://schemas.microsoft.com/office/drawing/2014/main" id="{FD18A2DB-9E76-6B4D-8950-2EC9A3A822DB}"/>
              </a:ext>
            </a:extLst>
          </p:cNvPr>
          <p:cNvSpPr>
            <a:spLocks noGrp="1" noChangeArrowheads="1"/>
          </p:cNvSpPr>
          <p:nvPr>
            <p:ph type="title"/>
          </p:nvPr>
        </p:nvSpPr>
        <p:spPr>
          <a:xfrm>
            <a:off x="0" y="662349"/>
            <a:ext cx="12192000" cy="1319040"/>
          </a:xfrm>
        </p:spPr>
        <p:txBody>
          <a:bodyPr>
            <a:normAutofit fontScale="90000"/>
          </a:bodyPr>
          <a:lstStyle/>
          <a:p>
            <a:r>
              <a:rPr lang="en-US" altLang="en-US" b="1" i="1" dirty="0">
                <a:solidFill>
                  <a:srgbClr val="3AAAAF"/>
                </a:solidFill>
                <a:latin typeface="Tw Cen MT" panose="020B0602020104020603" pitchFamily="34" charset="77"/>
              </a:rPr>
              <a:t>Pop up message to mentor when student book an appointment</a:t>
            </a:r>
            <a:br>
              <a:rPr lang="en-US" altLang="en-US" b="1" i="1" dirty="0">
                <a:solidFill>
                  <a:srgbClr val="3AAAAF"/>
                </a:solidFill>
                <a:latin typeface="Tw Cen MT" panose="020B0602020104020603" pitchFamily="34" charset="77"/>
              </a:rPr>
            </a:br>
            <a:br>
              <a:rPr lang="en-IN" altLang="en-US" dirty="0">
                <a:solidFill>
                  <a:srgbClr val="3AAAAF"/>
                </a:solidFill>
                <a:latin typeface="Tw Cen MT" panose="020B0602020104020603" pitchFamily="34" charset="77"/>
              </a:rPr>
            </a:br>
            <a:endParaRPr lang="en-US" altLang="en-US" dirty="0">
              <a:solidFill>
                <a:srgbClr val="3AAAAF"/>
              </a:solidFill>
              <a:latin typeface="Tw Cen MT" panose="020B0602020104020603" pitchFamily="34" charset="77"/>
            </a:endParaRPr>
          </a:p>
        </p:txBody>
      </p:sp>
      <p:pic>
        <p:nvPicPr>
          <p:cNvPr id="152578" name="Picture 3" descr="A screenshot of a social media post&#10;&#10;Description automatically generated">
            <a:extLst>
              <a:ext uri="{FF2B5EF4-FFF2-40B4-BE49-F238E27FC236}">
                <a16:creationId xmlns:a16="http://schemas.microsoft.com/office/drawing/2014/main" id="{7A2960D9-4CFF-5C43-8716-8BECB5EC36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34" y="1981389"/>
            <a:ext cx="11231688" cy="4876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9" name="Picture 4" descr="A screenshot of a social media post&#10;&#10;Description automatically generated">
            <a:extLst>
              <a:ext uri="{FF2B5EF4-FFF2-40B4-BE49-F238E27FC236}">
                <a16:creationId xmlns:a16="http://schemas.microsoft.com/office/drawing/2014/main" id="{3790E0A0-C06B-AD46-B744-9FCDF7DE3C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363" y="2000436"/>
            <a:ext cx="11233275" cy="4876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Group 4">
            <a:extLst>
              <a:ext uri="{FF2B5EF4-FFF2-40B4-BE49-F238E27FC236}">
                <a16:creationId xmlns:a16="http://schemas.microsoft.com/office/drawing/2014/main" id="{A6302A3A-6293-074D-AAE9-D81AF31028E0}"/>
              </a:ext>
            </a:extLst>
          </p:cNvPr>
          <p:cNvGrpSpPr/>
          <p:nvPr/>
        </p:nvGrpSpPr>
        <p:grpSpPr>
          <a:xfrm>
            <a:off x="2910532" y="1321869"/>
            <a:ext cx="1434489" cy="190500"/>
            <a:chOff x="4679586" y="878988"/>
            <a:chExt cx="1434489" cy="190500"/>
          </a:xfrm>
        </p:grpSpPr>
        <p:sp>
          <p:nvSpPr>
            <p:cNvPr id="6" name="Oval 5">
              <a:extLst>
                <a:ext uri="{FF2B5EF4-FFF2-40B4-BE49-F238E27FC236}">
                  <a16:creationId xmlns:a16="http://schemas.microsoft.com/office/drawing/2014/main" id="{D3919C4B-31E2-4245-9944-8F72233846DB}"/>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8FE8C27-B014-0C40-8C84-FD9E0B8EBEE3}"/>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2C4182A-5568-B546-BBDB-E134DA629A28}"/>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B9323FED-F018-DE43-BAB1-61FFD925884B}"/>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B66FE034-1143-D940-9D98-54F0B9178F28}"/>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3846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66FC31F-A88B-6C45-90EA-7043167A9078}"/>
              </a:ext>
            </a:extLst>
          </p:cNvPr>
          <p:cNvSpPr>
            <a:spLocks noGrp="1"/>
          </p:cNvSpPr>
          <p:nvPr>
            <p:ph type="title"/>
          </p:nvPr>
        </p:nvSpPr>
        <p:spPr>
          <a:xfrm>
            <a:off x="1066800" y="0"/>
            <a:ext cx="10058400" cy="1303506"/>
          </a:xfrm>
        </p:spPr>
        <p:txBody>
          <a:bodyPr/>
          <a:lstStyle/>
          <a:p>
            <a:pPr algn="ctr">
              <a:defRPr/>
            </a:pPr>
            <a:r>
              <a:rPr lang="en-US" b="1" spc="-90" dirty="0">
                <a:solidFill>
                  <a:srgbClr val="3AAAAF"/>
                </a:solidFill>
                <a:latin typeface="Tw Cen MT" panose="020B0602020104020603" pitchFamily="34" charset="77"/>
              </a:rPr>
              <a:t>Appointment  </a:t>
            </a:r>
            <a:r>
              <a:rPr lang="en-US" b="1" spc="-105" dirty="0">
                <a:solidFill>
                  <a:srgbClr val="3AAAAF"/>
                </a:solidFill>
                <a:latin typeface="Tw Cen MT" panose="020B0602020104020603" pitchFamily="34" charset="77"/>
              </a:rPr>
              <a:t>Request </a:t>
            </a:r>
            <a:r>
              <a:rPr lang="en-US" b="1" dirty="0">
                <a:solidFill>
                  <a:srgbClr val="3AAAAF"/>
                </a:solidFill>
                <a:latin typeface="Tw Cen MT" panose="020B0602020104020603" pitchFamily="34" charset="77"/>
              </a:rPr>
              <a:t>By</a:t>
            </a:r>
            <a:r>
              <a:rPr lang="en-US" b="1" spc="-375" dirty="0">
                <a:solidFill>
                  <a:srgbClr val="3AAAAF"/>
                </a:solidFill>
                <a:latin typeface="Tw Cen MT" panose="020B0602020104020603" pitchFamily="34" charset="77"/>
              </a:rPr>
              <a:t> </a:t>
            </a:r>
            <a:r>
              <a:rPr lang="en-US" b="1" spc="-20" dirty="0">
                <a:solidFill>
                  <a:srgbClr val="3AAAAF"/>
                </a:solidFill>
                <a:latin typeface="Tw Cen MT" panose="020B0602020104020603" pitchFamily="34" charset="77"/>
              </a:rPr>
              <a:t>Mentee</a:t>
            </a:r>
            <a:endParaRPr lang="en-US" dirty="0">
              <a:solidFill>
                <a:srgbClr val="3AAAAF"/>
              </a:solidFill>
              <a:latin typeface="Tw Cen MT" panose="020B0602020104020603" pitchFamily="34" charset="77"/>
            </a:endParaRPr>
          </a:p>
        </p:txBody>
      </p:sp>
      <p:sp>
        <p:nvSpPr>
          <p:cNvPr id="3" name="Content Placeholder 2">
            <a:extLst>
              <a:ext uri="{FF2B5EF4-FFF2-40B4-BE49-F238E27FC236}">
                <a16:creationId xmlns:a16="http://schemas.microsoft.com/office/drawing/2014/main" id="{B2696D6D-F941-DB48-9281-CDC27BB91ABC}"/>
              </a:ext>
            </a:extLst>
          </p:cNvPr>
          <p:cNvSpPr>
            <a:spLocks noGrp="1"/>
          </p:cNvSpPr>
          <p:nvPr>
            <p:ph idx="1"/>
          </p:nvPr>
        </p:nvSpPr>
        <p:spPr/>
        <p:txBody>
          <a:bodyPr>
            <a:normAutofit/>
          </a:bodyPr>
          <a:lstStyle/>
          <a:p>
            <a:pPr>
              <a:defRPr/>
            </a:pPr>
            <a:r>
              <a:rPr lang="en-US" sz="2400" dirty="0"/>
              <a:t>Mentor can access the request from Examination Task on UMS home page</a:t>
            </a:r>
          </a:p>
          <a:p>
            <a:pPr>
              <a:defRPr/>
            </a:pPr>
            <a:endParaRPr lang="en-US" sz="2400" dirty="0"/>
          </a:p>
          <a:p>
            <a:pPr marL="0" indent="0">
              <a:buNone/>
              <a:defRPr/>
            </a:pPr>
            <a:r>
              <a:rPr lang="en-US" sz="2400" dirty="0"/>
              <a:t>Or</a:t>
            </a:r>
          </a:p>
          <a:p>
            <a:pPr>
              <a:defRPr/>
            </a:pPr>
            <a:endParaRPr lang="en-US" sz="2400" dirty="0"/>
          </a:p>
          <a:p>
            <a:pPr>
              <a:defRPr/>
            </a:pPr>
            <a:r>
              <a:rPr lang="en-US" sz="2400" dirty="0"/>
              <a:t>Through Student Counselling Interface</a:t>
            </a:r>
          </a:p>
        </p:txBody>
      </p:sp>
      <p:grpSp>
        <p:nvGrpSpPr>
          <p:cNvPr id="5" name="Group 4">
            <a:extLst>
              <a:ext uri="{FF2B5EF4-FFF2-40B4-BE49-F238E27FC236}">
                <a16:creationId xmlns:a16="http://schemas.microsoft.com/office/drawing/2014/main" id="{8D824A3C-18E1-4C49-917B-255FB59ADA7E}"/>
              </a:ext>
            </a:extLst>
          </p:cNvPr>
          <p:cNvGrpSpPr/>
          <p:nvPr/>
        </p:nvGrpSpPr>
        <p:grpSpPr>
          <a:xfrm>
            <a:off x="4946217" y="1113006"/>
            <a:ext cx="1434489" cy="190500"/>
            <a:chOff x="4679586" y="878988"/>
            <a:chExt cx="1434489" cy="190500"/>
          </a:xfrm>
        </p:grpSpPr>
        <p:sp>
          <p:nvSpPr>
            <p:cNvPr id="6" name="Oval 5">
              <a:extLst>
                <a:ext uri="{FF2B5EF4-FFF2-40B4-BE49-F238E27FC236}">
                  <a16:creationId xmlns:a16="http://schemas.microsoft.com/office/drawing/2014/main" id="{001A5A07-671D-8440-B036-C05ACABC98F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A4A329D7-CDD9-B54A-A58B-550B8E6453D5}"/>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7A7BADAA-7884-FD46-8BFA-637B9BCAD5EA}"/>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37017B3B-53BD-A447-B638-A424AC63B04B}"/>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44F42459-165E-1548-A4DE-5613489A362C}"/>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47647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Title 1">
            <a:extLst>
              <a:ext uri="{FF2B5EF4-FFF2-40B4-BE49-F238E27FC236}">
                <a16:creationId xmlns:a16="http://schemas.microsoft.com/office/drawing/2014/main" id="{8DC900FB-1BC1-F846-A9E0-B892C53BA665}"/>
              </a:ext>
            </a:extLst>
          </p:cNvPr>
          <p:cNvSpPr>
            <a:spLocks noGrp="1" noChangeArrowheads="1"/>
          </p:cNvSpPr>
          <p:nvPr>
            <p:ph type="title"/>
          </p:nvPr>
        </p:nvSpPr>
        <p:spPr>
          <a:xfrm>
            <a:off x="120634" y="1125838"/>
            <a:ext cx="11734860" cy="1319040"/>
          </a:xfrm>
        </p:spPr>
        <p:txBody>
          <a:bodyPr>
            <a:normAutofit fontScale="90000"/>
          </a:bodyPr>
          <a:lstStyle/>
          <a:p>
            <a:r>
              <a:rPr lang="en-US" altLang="en-US" b="1" i="1" dirty="0">
                <a:solidFill>
                  <a:srgbClr val="3AAAAF"/>
                </a:solidFill>
                <a:latin typeface="Tw Cen MT" panose="020B0602020104020603" pitchFamily="34" charset="77"/>
              </a:rPr>
              <a:t>UMS Navigation-&gt;Division of Student Relationship-&gt;Student Counselling</a:t>
            </a:r>
            <a:br>
              <a:rPr lang="en-IN" altLang="en-US" dirty="0">
                <a:solidFill>
                  <a:srgbClr val="3AAAAF"/>
                </a:solidFill>
                <a:latin typeface="Tw Cen MT" panose="020B0602020104020603" pitchFamily="34" charset="77"/>
              </a:rPr>
            </a:br>
            <a:endParaRPr lang="en-US" altLang="en-US" dirty="0">
              <a:solidFill>
                <a:srgbClr val="3AAAAF"/>
              </a:solidFill>
              <a:latin typeface="Tw Cen MT" panose="020B0602020104020603" pitchFamily="34" charset="77"/>
            </a:endParaRPr>
          </a:p>
        </p:txBody>
      </p:sp>
      <p:pic>
        <p:nvPicPr>
          <p:cNvPr id="153602" name="Picture 3" descr="A screenshot of a social media post&#10;&#10;Description automatically generated">
            <a:extLst>
              <a:ext uri="{FF2B5EF4-FFF2-40B4-BE49-F238E27FC236}">
                <a16:creationId xmlns:a16="http://schemas.microsoft.com/office/drawing/2014/main" id="{9DDBB111-4913-3A40-AEA8-7F78217CC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695" y="2444879"/>
            <a:ext cx="10295184" cy="386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1827B8DF-8C97-AC42-937F-F272922BA9C6}"/>
              </a:ext>
            </a:extLst>
          </p:cNvPr>
          <p:cNvGrpSpPr/>
          <p:nvPr/>
        </p:nvGrpSpPr>
        <p:grpSpPr>
          <a:xfrm>
            <a:off x="4661511" y="1785358"/>
            <a:ext cx="1434489" cy="190500"/>
            <a:chOff x="4679586" y="878988"/>
            <a:chExt cx="1434489" cy="190500"/>
          </a:xfrm>
        </p:grpSpPr>
        <p:sp>
          <p:nvSpPr>
            <p:cNvPr id="5" name="Oval 4">
              <a:extLst>
                <a:ext uri="{FF2B5EF4-FFF2-40B4-BE49-F238E27FC236}">
                  <a16:creationId xmlns:a16="http://schemas.microsoft.com/office/drawing/2014/main" id="{3B04796F-3836-264E-9F6D-EEF00252C543}"/>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9DF0DBE-6CCC-6C49-8797-8EE911791D25}"/>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FE75F8AC-7BC0-1A41-8E40-035936BE7687}"/>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6EDAB056-B617-B846-803B-C94FB86B6B41}"/>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32001460-DED8-A64D-A751-83D1AD95D1DE}"/>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617384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Title 1">
            <a:extLst>
              <a:ext uri="{FF2B5EF4-FFF2-40B4-BE49-F238E27FC236}">
                <a16:creationId xmlns:a16="http://schemas.microsoft.com/office/drawing/2014/main" id="{EB4B8886-D2C5-5F48-86F6-BA4622EAA040}"/>
              </a:ext>
            </a:extLst>
          </p:cNvPr>
          <p:cNvSpPr>
            <a:spLocks noGrp="1" noChangeArrowheads="1"/>
          </p:cNvSpPr>
          <p:nvPr>
            <p:ph type="title"/>
          </p:nvPr>
        </p:nvSpPr>
        <p:spPr>
          <a:xfrm>
            <a:off x="479362" y="981394"/>
            <a:ext cx="10507882" cy="1319041"/>
          </a:xfrm>
        </p:spPr>
        <p:txBody>
          <a:bodyPr>
            <a:normAutofit/>
          </a:bodyPr>
          <a:lstStyle/>
          <a:p>
            <a:r>
              <a:rPr lang="en-US" altLang="en-US" b="1" i="1" dirty="0">
                <a:solidFill>
                  <a:srgbClr val="3AAAAF"/>
                </a:solidFill>
                <a:latin typeface="Tw Cen MT" panose="020B0602020104020603" pitchFamily="34" charset="77"/>
              </a:rPr>
              <a:t>Click on Appointment Request</a:t>
            </a:r>
            <a:br>
              <a:rPr lang="en-IN" altLang="en-US" dirty="0">
                <a:solidFill>
                  <a:srgbClr val="3AAAAF"/>
                </a:solidFill>
                <a:latin typeface="Tw Cen MT" panose="020B0602020104020603" pitchFamily="34" charset="77"/>
              </a:rPr>
            </a:br>
            <a:endParaRPr lang="en-US" altLang="en-US" dirty="0">
              <a:solidFill>
                <a:srgbClr val="3AAAAF"/>
              </a:solidFill>
              <a:latin typeface="Tw Cen MT" panose="020B0602020104020603" pitchFamily="34" charset="77"/>
            </a:endParaRPr>
          </a:p>
        </p:txBody>
      </p:sp>
      <p:pic>
        <p:nvPicPr>
          <p:cNvPr id="154626" name="Picture 4" descr="A screenshot of a social media post&#10;&#10;Description automatically generated">
            <a:extLst>
              <a:ext uri="{FF2B5EF4-FFF2-40B4-BE49-F238E27FC236}">
                <a16:creationId xmlns:a16="http://schemas.microsoft.com/office/drawing/2014/main" id="{8CBDB768-0C0C-F344-9CCC-5C5D69CD5B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538" y="2300436"/>
            <a:ext cx="10796769" cy="4007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F8B3ADB1-1B13-1042-AC3D-0D4EBEE73EF0}"/>
              </a:ext>
            </a:extLst>
          </p:cNvPr>
          <p:cNvGrpSpPr/>
          <p:nvPr/>
        </p:nvGrpSpPr>
        <p:grpSpPr>
          <a:xfrm>
            <a:off x="7215889" y="1450414"/>
            <a:ext cx="1434489" cy="190500"/>
            <a:chOff x="4679586" y="878988"/>
            <a:chExt cx="1434489" cy="190500"/>
          </a:xfrm>
        </p:grpSpPr>
        <p:sp>
          <p:nvSpPr>
            <p:cNvPr id="5" name="Oval 4">
              <a:extLst>
                <a:ext uri="{FF2B5EF4-FFF2-40B4-BE49-F238E27FC236}">
                  <a16:creationId xmlns:a16="http://schemas.microsoft.com/office/drawing/2014/main" id="{8576046F-1453-264E-B68C-176D30645C62}"/>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70F85206-E025-D443-8987-E916A1EC8149}"/>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11DC922B-8F64-7D47-8B23-748335336E0D}"/>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28B25F94-67CE-0343-BDEA-7500F87F87B9}"/>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FC113AF-33AD-534E-B794-58B1284B0628}"/>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760756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Title 1">
            <a:extLst>
              <a:ext uri="{FF2B5EF4-FFF2-40B4-BE49-F238E27FC236}">
                <a16:creationId xmlns:a16="http://schemas.microsoft.com/office/drawing/2014/main" id="{274696E3-EAB5-C645-8312-ED0B9ACF5F4D}"/>
              </a:ext>
            </a:extLst>
          </p:cNvPr>
          <p:cNvSpPr>
            <a:spLocks noGrp="1" noChangeArrowheads="1"/>
          </p:cNvSpPr>
          <p:nvPr>
            <p:ph type="title"/>
          </p:nvPr>
        </p:nvSpPr>
        <p:spPr>
          <a:xfrm>
            <a:off x="0" y="210171"/>
            <a:ext cx="12071366" cy="1319041"/>
          </a:xfrm>
        </p:spPr>
        <p:txBody>
          <a:bodyPr>
            <a:normAutofit fontScale="90000"/>
          </a:bodyPr>
          <a:lstStyle/>
          <a:p>
            <a:r>
              <a:rPr lang="en-US" altLang="en-US" sz="3600" b="1" i="1" dirty="0">
                <a:solidFill>
                  <a:srgbClr val="3AAAAF"/>
                </a:solidFill>
                <a:latin typeface="Tw Cen MT" panose="020B0602020104020603" pitchFamily="34" charset="77"/>
              </a:rPr>
              <a:t>Mentor will mention date and time of appointment (This schedule will be reflected while marking student attendance)</a:t>
            </a:r>
            <a:br>
              <a:rPr lang="en-US" altLang="en-US" sz="3600" b="1" i="1" dirty="0">
                <a:solidFill>
                  <a:srgbClr val="3AAAAF"/>
                </a:solidFill>
                <a:latin typeface="Tw Cen MT" panose="020B0602020104020603" pitchFamily="34" charset="77"/>
              </a:rPr>
            </a:br>
            <a:endParaRPr lang="en-US" altLang="en-US" sz="3600" dirty="0">
              <a:solidFill>
                <a:srgbClr val="3AAAAF"/>
              </a:solidFill>
              <a:latin typeface="Tw Cen MT" panose="020B0602020104020603" pitchFamily="34" charset="77"/>
            </a:endParaRPr>
          </a:p>
        </p:txBody>
      </p:sp>
      <p:pic>
        <p:nvPicPr>
          <p:cNvPr id="155650" name="Picture 3" descr="A screenshot of a computer screen&#10;&#10;Description automatically generated">
            <a:extLst>
              <a:ext uri="{FF2B5EF4-FFF2-40B4-BE49-F238E27FC236}">
                <a16:creationId xmlns:a16="http://schemas.microsoft.com/office/drawing/2014/main" id="{980732C8-83D1-5746-A020-0412F302D3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6094" y="1879407"/>
            <a:ext cx="9414236" cy="4296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B3F3E7F3-E9C0-F447-9A29-16EE84A812C0}"/>
              </a:ext>
            </a:extLst>
          </p:cNvPr>
          <p:cNvGrpSpPr/>
          <p:nvPr/>
        </p:nvGrpSpPr>
        <p:grpSpPr>
          <a:xfrm>
            <a:off x="4946217" y="1113006"/>
            <a:ext cx="1434489" cy="190500"/>
            <a:chOff x="4679586" y="878988"/>
            <a:chExt cx="1434489" cy="190500"/>
          </a:xfrm>
        </p:grpSpPr>
        <p:sp>
          <p:nvSpPr>
            <p:cNvPr id="5" name="Oval 4">
              <a:extLst>
                <a:ext uri="{FF2B5EF4-FFF2-40B4-BE49-F238E27FC236}">
                  <a16:creationId xmlns:a16="http://schemas.microsoft.com/office/drawing/2014/main" id="{0E985B0B-BEAB-174E-BB09-DDEC09DDBE5E}"/>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0CBD819-D25D-4B48-B22B-18CFD7E8D373}"/>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468B21CB-A9E4-8B49-B143-E9553F925CEA}"/>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5E43686E-D47D-444C-9FB6-37D1DCB80E78}"/>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14F54516-630F-B34E-A4BE-04A9A1BE7FC8}"/>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4687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Title 1">
            <a:extLst>
              <a:ext uri="{FF2B5EF4-FFF2-40B4-BE49-F238E27FC236}">
                <a16:creationId xmlns:a16="http://schemas.microsoft.com/office/drawing/2014/main" id="{02E74703-7690-2C48-85C2-8C5A732A9B0C}"/>
              </a:ext>
            </a:extLst>
          </p:cNvPr>
          <p:cNvSpPr>
            <a:spLocks noGrp="1" noChangeArrowheads="1"/>
          </p:cNvSpPr>
          <p:nvPr>
            <p:ph type="title"/>
          </p:nvPr>
        </p:nvSpPr>
        <p:spPr>
          <a:xfrm>
            <a:off x="0" y="290382"/>
            <a:ext cx="12191999" cy="1319041"/>
          </a:xfrm>
        </p:spPr>
        <p:txBody>
          <a:bodyPr>
            <a:normAutofit fontScale="90000"/>
          </a:bodyPr>
          <a:lstStyle/>
          <a:p>
            <a:r>
              <a:rPr lang="en-US" altLang="en-US" b="1" i="1" dirty="0">
                <a:solidFill>
                  <a:srgbClr val="3AAAAF"/>
                </a:solidFill>
                <a:latin typeface="Tw Cen MT" panose="020B0602020104020603" pitchFamily="34" charset="77"/>
              </a:rPr>
              <a:t>During Appointment, mentor will click on generate meeting id:</a:t>
            </a:r>
            <a:br>
              <a:rPr lang="en-IN" altLang="en-US" dirty="0">
                <a:solidFill>
                  <a:srgbClr val="3AAAAF"/>
                </a:solidFill>
                <a:latin typeface="Tw Cen MT" panose="020B0602020104020603" pitchFamily="34" charset="77"/>
              </a:rPr>
            </a:br>
            <a:endParaRPr lang="en-US" altLang="en-US" dirty="0">
              <a:solidFill>
                <a:srgbClr val="3AAAAF"/>
              </a:solidFill>
              <a:latin typeface="Tw Cen MT" panose="020B0602020104020603" pitchFamily="34" charset="77"/>
            </a:endParaRPr>
          </a:p>
        </p:txBody>
      </p:sp>
      <p:pic>
        <p:nvPicPr>
          <p:cNvPr id="156674" name="Picture 1">
            <a:extLst>
              <a:ext uri="{FF2B5EF4-FFF2-40B4-BE49-F238E27FC236}">
                <a16:creationId xmlns:a16="http://schemas.microsoft.com/office/drawing/2014/main" id="{F8A07FCD-8EB6-C84D-AB7C-BF0087162AB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9680" y="1842153"/>
            <a:ext cx="10839626" cy="5015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B67C754E-63CC-784C-B5C1-5610D8F1E7E6}"/>
              </a:ext>
            </a:extLst>
          </p:cNvPr>
          <p:cNvGrpSpPr/>
          <p:nvPr/>
        </p:nvGrpSpPr>
        <p:grpSpPr>
          <a:xfrm>
            <a:off x="4946217" y="1113006"/>
            <a:ext cx="1434489" cy="190500"/>
            <a:chOff x="4679586" y="878988"/>
            <a:chExt cx="1434489" cy="190500"/>
          </a:xfrm>
        </p:grpSpPr>
        <p:sp>
          <p:nvSpPr>
            <p:cNvPr id="5" name="Oval 4">
              <a:extLst>
                <a:ext uri="{FF2B5EF4-FFF2-40B4-BE49-F238E27FC236}">
                  <a16:creationId xmlns:a16="http://schemas.microsoft.com/office/drawing/2014/main" id="{DC46D796-D34C-9247-8C94-7E8B7E152491}"/>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FEBA72E-A70D-7C45-BDE8-E5FA1D8AE816}"/>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05D0369F-4E97-704B-9562-58C5CF3B45F3}"/>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1BC47483-04F2-F545-A8C0-F9127BC61A74}"/>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87A56C24-E404-5846-84B2-500D54C3A190}"/>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846133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Title 1">
            <a:extLst>
              <a:ext uri="{FF2B5EF4-FFF2-40B4-BE49-F238E27FC236}">
                <a16:creationId xmlns:a16="http://schemas.microsoft.com/office/drawing/2014/main" id="{FD515207-E540-5A42-A842-8A53E99C5C2C}"/>
              </a:ext>
            </a:extLst>
          </p:cNvPr>
          <p:cNvSpPr>
            <a:spLocks noGrp="1" noChangeArrowheads="1"/>
          </p:cNvSpPr>
          <p:nvPr>
            <p:ph type="title"/>
          </p:nvPr>
        </p:nvSpPr>
        <p:spPr>
          <a:xfrm>
            <a:off x="-3968" y="221997"/>
            <a:ext cx="12192000" cy="1319041"/>
          </a:xfrm>
        </p:spPr>
        <p:txBody>
          <a:bodyPr>
            <a:normAutofit fontScale="90000"/>
          </a:bodyPr>
          <a:lstStyle/>
          <a:p>
            <a:r>
              <a:rPr lang="en-US" altLang="en-US" sz="3600" b="1" i="1" dirty="0">
                <a:solidFill>
                  <a:srgbClr val="3AAAAF"/>
                </a:solidFill>
                <a:latin typeface="Tw Cen MT" panose="020B0602020104020603" pitchFamily="34" charset="77"/>
              </a:rPr>
              <a:t>Id to be entered while meeting (this id will become available with the student, when mentor approves the appointment request)</a:t>
            </a:r>
            <a:br>
              <a:rPr lang="en-US" altLang="en-US" sz="3600" b="1" i="1" dirty="0">
                <a:solidFill>
                  <a:srgbClr val="3AAAAF"/>
                </a:solidFill>
                <a:latin typeface="Tw Cen MT" panose="020B0602020104020603" pitchFamily="34" charset="77"/>
              </a:rPr>
            </a:br>
            <a:endParaRPr lang="en-US" altLang="en-US" sz="3600" dirty="0">
              <a:solidFill>
                <a:srgbClr val="3AAAAF"/>
              </a:solidFill>
              <a:latin typeface="Tw Cen MT" panose="020B0602020104020603" pitchFamily="34" charset="77"/>
            </a:endParaRPr>
          </a:p>
        </p:txBody>
      </p:sp>
      <p:pic>
        <p:nvPicPr>
          <p:cNvPr id="157698" name="Picture 1">
            <a:extLst>
              <a:ext uri="{FF2B5EF4-FFF2-40B4-BE49-F238E27FC236}">
                <a16:creationId xmlns:a16="http://schemas.microsoft.com/office/drawing/2014/main" id="{AF4F03E6-44E0-AE48-90B1-657E6B7133B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9681" y="2165515"/>
            <a:ext cx="11304703" cy="469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4F8A6522-1C8A-D74A-BBBF-81350B9F8CBC}"/>
              </a:ext>
            </a:extLst>
          </p:cNvPr>
          <p:cNvGrpSpPr/>
          <p:nvPr/>
        </p:nvGrpSpPr>
        <p:grpSpPr>
          <a:xfrm>
            <a:off x="4831917" y="1445788"/>
            <a:ext cx="1434489" cy="190500"/>
            <a:chOff x="4679586" y="878988"/>
            <a:chExt cx="1434489" cy="190500"/>
          </a:xfrm>
        </p:grpSpPr>
        <p:sp>
          <p:nvSpPr>
            <p:cNvPr id="5" name="Oval 4">
              <a:extLst>
                <a:ext uri="{FF2B5EF4-FFF2-40B4-BE49-F238E27FC236}">
                  <a16:creationId xmlns:a16="http://schemas.microsoft.com/office/drawing/2014/main" id="{3A27CF44-940F-FF4C-8CC7-B91DD901FCA6}"/>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7FAC1FCD-A35E-D447-B1B5-0159D08F4A6C}"/>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EA3FEA9-324C-B74C-829E-A9A639BFF8E7}"/>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6354B95-1C8C-6D47-8ED0-340ACCA948C8}"/>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62E2C857-8EA7-9D48-AF63-C6212414E26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70684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Title 1">
            <a:extLst>
              <a:ext uri="{FF2B5EF4-FFF2-40B4-BE49-F238E27FC236}">
                <a16:creationId xmlns:a16="http://schemas.microsoft.com/office/drawing/2014/main" id="{80F2902F-0258-3048-966A-E3144A4E2885}"/>
              </a:ext>
            </a:extLst>
          </p:cNvPr>
          <p:cNvSpPr>
            <a:spLocks noGrp="1" noChangeArrowheads="1"/>
          </p:cNvSpPr>
          <p:nvPr>
            <p:ph type="title"/>
          </p:nvPr>
        </p:nvSpPr>
        <p:spPr>
          <a:xfrm>
            <a:off x="552378" y="153072"/>
            <a:ext cx="10507882" cy="1319040"/>
          </a:xfrm>
        </p:spPr>
        <p:txBody>
          <a:bodyPr>
            <a:normAutofit/>
          </a:bodyPr>
          <a:lstStyle/>
          <a:p>
            <a:pPr algn="ctr"/>
            <a:r>
              <a:rPr lang="en-US" altLang="en-US" b="1" u="sng" dirty="0">
                <a:solidFill>
                  <a:srgbClr val="3AAAAF"/>
                </a:solidFill>
                <a:latin typeface="Tw Cen MT" panose="020B0602020104020603" pitchFamily="34" charset="77"/>
              </a:rPr>
              <a:t>Appointment Agenda</a:t>
            </a:r>
            <a:br>
              <a:rPr lang="en-IN" altLang="en-US" dirty="0">
                <a:solidFill>
                  <a:srgbClr val="3AAAAF"/>
                </a:solidFill>
                <a:latin typeface="Tw Cen MT" panose="020B0602020104020603" pitchFamily="34" charset="77"/>
              </a:rPr>
            </a:br>
            <a:endParaRPr lang="en-US" altLang="en-US" dirty="0">
              <a:solidFill>
                <a:srgbClr val="3AAAAF"/>
              </a:solidFill>
              <a:latin typeface="Tw Cen MT" panose="020B0602020104020603" pitchFamily="34" charset="77"/>
            </a:endParaRPr>
          </a:p>
        </p:txBody>
      </p:sp>
      <p:pic>
        <p:nvPicPr>
          <p:cNvPr id="158722" name="Picture 3" descr="A screenshot of a social media post&#10;&#10;Description automatically generated">
            <a:extLst>
              <a:ext uri="{FF2B5EF4-FFF2-40B4-BE49-F238E27FC236}">
                <a16:creationId xmlns:a16="http://schemas.microsoft.com/office/drawing/2014/main" id="{9F39EDE0-0043-6247-A178-5FBF065668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559" y="1472112"/>
            <a:ext cx="10507882" cy="4963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087F3810-22C5-0042-A2E0-3658D1E4887D}"/>
              </a:ext>
            </a:extLst>
          </p:cNvPr>
          <p:cNvGrpSpPr/>
          <p:nvPr/>
        </p:nvGrpSpPr>
        <p:grpSpPr>
          <a:xfrm>
            <a:off x="4661511" y="858841"/>
            <a:ext cx="1434489" cy="190500"/>
            <a:chOff x="4679586" y="878988"/>
            <a:chExt cx="1434489" cy="190500"/>
          </a:xfrm>
        </p:grpSpPr>
        <p:sp>
          <p:nvSpPr>
            <p:cNvPr id="5" name="Oval 4">
              <a:extLst>
                <a:ext uri="{FF2B5EF4-FFF2-40B4-BE49-F238E27FC236}">
                  <a16:creationId xmlns:a16="http://schemas.microsoft.com/office/drawing/2014/main" id="{62A7E097-ECBF-CD46-82BD-B2A085B2B039}"/>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3EE2484F-61FB-FC4B-BF56-3638C330EBF9}"/>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0353904-6B0D-B542-A0A4-0A2F0DB6C0D6}"/>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FB8BCA98-3602-9C40-B38B-7979C475E854}"/>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3EB05AD4-ECC6-5B42-87F3-A3F84DE06060}"/>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173529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05F2136-887E-3240-BC61-D0DE0AA69BEF}"/>
              </a:ext>
            </a:extLst>
          </p:cNvPr>
          <p:cNvSpPr>
            <a:spLocks noGrp="1" noChangeArrowheads="1"/>
          </p:cNvSpPr>
          <p:nvPr>
            <p:ph type="title"/>
          </p:nvPr>
        </p:nvSpPr>
        <p:spPr>
          <a:xfrm>
            <a:off x="552378" y="153072"/>
            <a:ext cx="10507882" cy="1319040"/>
          </a:xfrm>
        </p:spPr>
        <p:txBody>
          <a:bodyPr>
            <a:normAutofit/>
          </a:bodyPr>
          <a:lstStyle/>
          <a:p>
            <a:pPr algn="ctr"/>
            <a:r>
              <a:rPr lang="en-US" altLang="en-US" b="1" u="sng" dirty="0">
                <a:solidFill>
                  <a:srgbClr val="3AAAAF"/>
                </a:solidFill>
                <a:latin typeface="Tw Cen MT" panose="020B0602020104020603" pitchFamily="34" charset="77"/>
              </a:rPr>
              <a:t>Mentoring Resources</a:t>
            </a:r>
            <a:br>
              <a:rPr lang="en-IN" altLang="en-US" dirty="0">
                <a:solidFill>
                  <a:srgbClr val="3AAAAF"/>
                </a:solidFill>
                <a:latin typeface="Tw Cen MT" panose="020B0602020104020603" pitchFamily="34" charset="77"/>
              </a:rPr>
            </a:br>
            <a:endParaRPr lang="en-US" altLang="en-US" dirty="0">
              <a:solidFill>
                <a:srgbClr val="3AAAAF"/>
              </a:solidFill>
              <a:latin typeface="Tw Cen MT" panose="020B0602020104020603" pitchFamily="34" charset="77"/>
            </a:endParaRPr>
          </a:p>
        </p:txBody>
      </p:sp>
      <p:grpSp>
        <p:nvGrpSpPr>
          <p:cNvPr id="5" name="Group 4">
            <a:extLst>
              <a:ext uri="{FF2B5EF4-FFF2-40B4-BE49-F238E27FC236}">
                <a16:creationId xmlns:a16="http://schemas.microsoft.com/office/drawing/2014/main" id="{2E242F82-45FF-B14F-A1E3-2F507A81F9DF}"/>
              </a:ext>
            </a:extLst>
          </p:cNvPr>
          <p:cNvGrpSpPr/>
          <p:nvPr/>
        </p:nvGrpSpPr>
        <p:grpSpPr>
          <a:xfrm>
            <a:off x="4661511" y="858841"/>
            <a:ext cx="1434489" cy="190500"/>
            <a:chOff x="4679586" y="878988"/>
            <a:chExt cx="1434489" cy="190500"/>
          </a:xfrm>
        </p:grpSpPr>
        <p:sp>
          <p:nvSpPr>
            <p:cNvPr id="6" name="Oval 5">
              <a:extLst>
                <a:ext uri="{FF2B5EF4-FFF2-40B4-BE49-F238E27FC236}">
                  <a16:creationId xmlns:a16="http://schemas.microsoft.com/office/drawing/2014/main" id="{D5258904-46F4-FA4E-B71F-34B8BC44501E}"/>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96189312-96BF-8D4D-9480-CD744A2E36CC}"/>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AD51F7F2-4A52-6244-9B60-9A661FF5131F}"/>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81A02B71-5987-7A46-A794-91D0116B3141}"/>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3413F1EA-F177-1448-A969-CA1B0CDCC521}"/>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12" name="Picture 11" descr="A screenshot of a social media post&#10;&#10;Description automatically generated">
            <a:extLst>
              <a:ext uri="{FF2B5EF4-FFF2-40B4-BE49-F238E27FC236}">
                <a16:creationId xmlns:a16="http://schemas.microsoft.com/office/drawing/2014/main" id="{7A82E558-CC21-1943-AA7C-EE7B62D882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73629"/>
            <a:ext cx="12192000" cy="5481573"/>
          </a:xfrm>
          <a:prstGeom prst="rect">
            <a:avLst/>
          </a:prstGeom>
        </p:spPr>
      </p:pic>
    </p:spTree>
    <p:extLst>
      <p:ext uri="{BB962C8B-B14F-4D97-AF65-F5344CB8AC3E}">
        <p14:creationId xmlns:p14="http://schemas.microsoft.com/office/powerpoint/2010/main" val="785946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ell phone&#10;&#10;Description automatically generated">
            <a:extLst>
              <a:ext uri="{FF2B5EF4-FFF2-40B4-BE49-F238E27FC236}">
                <a16:creationId xmlns:a16="http://schemas.microsoft.com/office/drawing/2014/main" id="{98747595-4B02-1B43-88FE-0CA9673470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25685"/>
            <a:ext cx="12192000" cy="5529517"/>
          </a:xfrm>
          <a:prstGeom prst="rect">
            <a:avLst/>
          </a:prstGeom>
        </p:spPr>
      </p:pic>
      <p:sp>
        <p:nvSpPr>
          <p:cNvPr id="6" name="Title 1">
            <a:extLst>
              <a:ext uri="{FF2B5EF4-FFF2-40B4-BE49-F238E27FC236}">
                <a16:creationId xmlns:a16="http://schemas.microsoft.com/office/drawing/2014/main" id="{D6DD5AEF-D17F-4442-8613-78D08D7EEEEA}"/>
              </a:ext>
            </a:extLst>
          </p:cNvPr>
          <p:cNvSpPr>
            <a:spLocks noGrp="1" noChangeArrowheads="1"/>
          </p:cNvSpPr>
          <p:nvPr>
            <p:ph type="title"/>
          </p:nvPr>
        </p:nvSpPr>
        <p:spPr>
          <a:xfrm>
            <a:off x="552378" y="153072"/>
            <a:ext cx="10507882" cy="1319040"/>
          </a:xfrm>
        </p:spPr>
        <p:txBody>
          <a:bodyPr>
            <a:normAutofit/>
          </a:bodyPr>
          <a:lstStyle/>
          <a:p>
            <a:pPr algn="ctr"/>
            <a:r>
              <a:rPr lang="en-US" altLang="en-US" b="1" u="sng" dirty="0">
                <a:solidFill>
                  <a:srgbClr val="3AAAAF"/>
                </a:solidFill>
                <a:latin typeface="Tw Cen MT" panose="020B0602020104020603" pitchFamily="34" charset="77"/>
              </a:rPr>
              <a:t>Mentoring Resources</a:t>
            </a:r>
            <a:br>
              <a:rPr lang="en-IN" altLang="en-US" dirty="0">
                <a:solidFill>
                  <a:srgbClr val="3AAAAF"/>
                </a:solidFill>
                <a:latin typeface="Tw Cen MT" panose="020B0602020104020603" pitchFamily="34" charset="77"/>
              </a:rPr>
            </a:br>
            <a:endParaRPr lang="en-US" altLang="en-US" dirty="0">
              <a:solidFill>
                <a:srgbClr val="3AAAAF"/>
              </a:solidFill>
              <a:latin typeface="Tw Cen MT" panose="020B0602020104020603" pitchFamily="34" charset="77"/>
            </a:endParaRPr>
          </a:p>
        </p:txBody>
      </p:sp>
      <p:grpSp>
        <p:nvGrpSpPr>
          <p:cNvPr id="7" name="Group 6">
            <a:extLst>
              <a:ext uri="{FF2B5EF4-FFF2-40B4-BE49-F238E27FC236}">
                <a16:creationId xmlns:a16="http://schemas.microsoft.com/office/drawing/2014/main" id="{57466DC7-6FD5-CB4C-8E68-F25EADB108B5}"/>
              </a:ext>
            </a:extLst>
          </p:cNvPr>
          <p:cNvGrpSpPr/>
          <p:nvPr/>
        </p:nvGrpSpPr>
        <p:grpSpPr>
          <a:xfrm>
            <a:off x="4661511" y="858841"/>
            <a:ext cx="1434489" cy="190500"/>
            <a:chOff x="4679586" y="878988"/>
            <a:chExt cx="1434489" cy="190500"/>
          </a:xfrm>
        </p:grpSpPr>
        <p:sp>
          <p:nvSpPr>
            <p:cNvPr id="8" name="Oval 7">
              <a:extLst>
                <a:ext uri="{FF2B5EF4-FFF2-40B4-BE49-F238E27FC236}">
                  <a16:creationId xmlns:a16="http://schemas.microsoft.com/office/drawing/2014/main" id="{A3BC9601-3EC7-8B46-8431-9E25B5F033D5}"/>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940EA583-2D09-4048-A958-81920F2414E0}"/>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BE8666AF-DC74-B04F-AF2F-7AE5BB354B07}"/>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0954D2D3-ADB4-EA46-A46F-2BB23074F38F}"/>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856FB6D0-A4A5-FB42-8BB3-38D12A298190}"/>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712180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260">
            <a:extLst>
              <a:ext uri="{FF2B5EF4-FFF2-40B4-BE49-F238E27FC236}">
                <a16:creationId xmlns:a16="http://schemas.microsoft.com/office/drawing/2014/main" id="{CD81FD1B-612C-B644-B14F-8D95AA9B16EB}"/>
              </a:ext>
            </a:extLst>
          </p:cNvPr>
          <p:cNvGrpSpPr>
            <a:grpSpLocks/>
          </p:cNvGrpSpPr>
          <p:nvPr/>
        </p:nvGrpSpPr>
        <p:grpSpPr bwMode="auto">
          <a:xfrm>
            <a:off x="1839685" y="653142"/>
            <a:ext cx="9116785" cy="5910943"/>
            <a:chOff x="480" y="576"/>
            <a:chExt cx="4704" cy="3319"/>
          </a:xfrm>
        </p:grpSpPr>
        <p:sp>
          <p:nvSpPr>
            <p:cNvPr id="4" name="Shape 261">
              <a:extLst>
                <a:ext uri="{FF2B5EF4-FFF2-40B4-BE49-F238E27FC236}">
                  <a16:creationId xmlns:a16="http://schemas.microsoft.com/office/drawing/2014/main" id="{45D8BA2C-9FC9-9241-9A19-95E4F35C4367}"/>
                </a:ext>
              </a:extLst>
            </p:cNvPr>
            <p:cNvSpPr>
              <a:spLocks noChangeArrowheads="1"/>
            </p:cNvSpPr>
            <p:nvPr/>
          </p:nvSpPr>
          <p:spPr bwMode="auto">
            <a:xfrm>
              <a:off x="480" y="576"/>
              <a:ext cx="455" cy="480"/>
            </a:xfrm>
            <a:prstGeom prst="rect">
              <a:avLst/>
            </a:prstGeom>
            <a:solidFill>
              <a:srgbClr val="FFFF00"/>
            </a:solidFill>
            <a:ln/>
          </p:spPr>
          <p:style>
            <a:lnRef idx="2">
              <a:schemeClr val="accent1"/>
            </a:lnRef>
            <a:fillRef idx="1">
              <a:schemeClr val="lt1"/>
            </a:fillRef>
            <a:effectRef idx="0">
              <a:schemeClr val="accent1"/>
            </a:effectRef>
            <a:fontRef idx="minor">
              <a:schemeClr val="dk1"/>
            </a:fontRef>
          </p:style>
          <p:txBody>
            <a:bodyPr lIns="68575" tIns="45700" rIns="68575" bIns="4570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292934"/>
                </a:buClr>
                <a:buSzPts val="1800"/>
              </a:pPr>
              <a:r>
                <a:rPr lang="en-US" altLang="en-US" b="1" dirty="0">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S. No.</a:t>
              </a:r>
              <a:endParaRPr lang="en-US" altLang="en-US" b="1" dirty="0"/>
            </a:p>
          </p:txBody>
        </p:sp>
        <p:sp>
          <p:nvSpPr>
            <p:cNvPr id="5" name="Shape 262">
              <a:extLst>
                <a:ext uri="{FF2B5EF4-FFF2-40B4-BE49-F238E27FC236}">
                  <a16:creationId xmlns:a16="http://schemas.microsoft.com/office/drawing/2014/main" id="{14E0D64D-3227-1440-A82D-78BCD9CA24B0}"/>
                </a:ext>
              </a:extLst>
            </p:cNvPr>
            <p:cNvSpPr>
              <a:spLocks noChangeArrowheads="1"/>
            </p:cNvSpPr>
            <p:nvPr/>
          </p:nvSpPr>
          <p:spPr bwMode="auto">
            <a:xfrm>
              <a:off x="935" y="576"/>
              <a:ext cx="2838" cy="480"/>
            </a:xfrm>
            <a:prstGeom prst="rect">
              <a:avLst/>
            </a:prstGeom>
            <a:solidFill>
              <a:srgbClr val="FFFF00"/>
            </a:solidFill>
            <a:ln/>
          </p:spPr>
          <p:style>
            <a:lnRef idx="2">
              <a:schemeClr val="accent1"/>
            </a:lnRef>
            <a:fillRef idx="1">
              <a:schemeClr val="lt1"/>
            </a:fillRef>
            <a:effectRef idx="0">
              <a:schemeClr val="accent1"/>
            </a:effectRef>
            <a:fontRef idx="minor">
              <a:schemeClr val="dk1"/>
            </a:fontRef>
          </p:style>
          <p:txBody>
            <a:bodyPr lIns="68575" tIns="45700" rIns="68575" bIns="4570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292934"/>
                </a:buClr>
                <a:buSzPts val="1800"/>
              </a:pPr>
              <a:r>
                <a:rPr lang="en-US" altLang="en-US" b="1">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Freshmen Term 1</a:t>
              </a:r>
              <a:endParaRPr lang="en-US" altLang="en-US"/>
            </a:p>
          </p:txBody>
        </p:sp>
        <p:sp>
          <p:nvSpPr>
            <p:cNvPr id="6" name="Shape 263">
              <a:extLst>
                <a:ext uri="{FF2B5EF4-FFF2-40B4-BE49-F238E27FC236}">
                  <a16:creationId xmlns:a16="http://schemas.microsoft.com/office/drawing/2014/main" id="{E634E6F1-D608-FB47-8CEF-BC73BFFF6DAE}"/>
                </a:ext>
              </a:extLst>
            </p:cNvPr>
            <p:cNvSpPr>
              <a:spLocks noChangeArrowheads="1"/>
            </p:cNvSpPr>
            <p:nvPr/>
          </p:nvSpPr>
          <p:spPr bwMode="auto">
            <a:xfrm>
              <a:off x="3773" y="576"/>
              <a:ext cx="684" cy="480"/>
            </a:xfrm>
            <a:prstGeom prst="rect">
              <a:avLst/>
            </a:prstGeom>
            <a:solidFill>
              <a:srgbClr val="FFFF00"/>
            </a:solidFill>
            <a:ln/>
          </p:spPr>
          <p:style>
            <a:lnRef idx="2">
              <a:schemeClr val="accent1"/>
            </a:lnRef>
            <a:fillRef idx="1">
              <a:schemeClr val="lt1"/>
            </a:fillRef>
            <a:effectRef idx="0">
              <a:schemeClr val="accent1"/>
            </a:effectRef>
            <a:fontRef idx="minor">
              <a:schemeClr val="dk1"/>
            </a:fontRef>
          </p:style>
          <p:txBody>
            <a:bodyPr lIns="68575" tIns="45700" rIns="68575" bIns="4570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292934"/>
                </a:buClr>
                <a:buSzPts val="1800"/>
              </a:pPr>
              <a:r>
                <a:rPr lang="en-US" altLang="en-US" b="1">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Student 1</a:t>
              </a:r>
              <a:endParaRPr lang="en-US" altLang="en-US"/>
            </a:p>
          </p:txBody>
        </p:sp>
        <p:sp>
          <p:nvSpPr>
            <p:cNvPr id="7" name="Shape 264">
              <a:extLst>
                <a:ext uri="{FF2B5EF4-FFF2-40B4-BE49-F238E27FC236}">
                  <a16:creationId xmlns:a16="http://schemas.microsoft.com/office/drawing/2014/main" id="{BBA4771C-1200-464B-8386-D7B5D9E59DF6}"/>
                </a:ext>
              </a:extLst>
            </p:cNvPr>
            <p:cNvSpPr>
              <a:spLocks noChangeArrowheads="1"/>
            </p:cNvSpPr>
            <p:nvPr/>
          </p:nvSpPr>
          <p:spPr bwMode="auto">
            <a:xfrm>
              <a:off x="4457" y="576"/>
              <a:ext cx="727" cy="480"/>
            </a:xfrm>
            <a:prstGeom prst="rect">
              <a:avLst/>
            </a:prstGeom>
            <a:solidFill>
              <a:srgbClr val="FFFF00"/>
            </a:solidFill>
            <a:ln/>
          </p:spPr>
          <p:style>
            <a:lnRef idx="2">
              <a:schemeClr val="accent1"/>
            </a:lnRef>
            <a:fillRef idx="1">
              <a:schemeClr val="lt1"/>
            </a:fillRef>
            <a:effectRef idx="0">
              <a:schemeClr val="accent1"/>
            </a:effectRef>
            <a:fontRef idx="minor">
              <a:schemeClr val="dk1"/>
            </a:fontRef>
          </p:style>
          <p:txBody>
            <a:bodyPr lIns="68575" tIns="45700" rIns="68575" bIns="45700"/>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292934"/>
                </a:buClr>
                <a:buSzPts val="1800"/>
              </a:pPr>
              <a:r>
                <a:rPr lang="en-US" altLang="en-US" b="1">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Student 2</a:t>
              </a:r>
              <a:endParaRPr lang="en-US" altLang="en-US"/>
            </a:p>
          </p:txBody>
        </p:sp>
        <p:sp>
          <p:nvSpPr>
            <p:cNvPr id="8" name="Shape 265">
              <a:extLst>
                <a:ext uri="{FF2B5EF4-FFF2-40B4-BE49-F238E27FC236}">
                  <a16:creationId xmlns:a16="http://schemas.microsoft.com/office/drawing/2014/main" id="{BD69AE21-5AB9-CA44-9430-A7B79A41476D}"/>
                </a:ext>
              </a:extLst>
            </p:cNvPr>
            <p:cNvSpPr>
              <a:spLocks noChangeArrowheads="1"/>
            </p:cNvSpPr>
            <p:nvPr/>
          </p:nvSpPr>
          <p:spPr bwMode="auto">
            <a:xfrm>
              <a:off x="480" y="1056"/>
              <a:ext cx="455" cy="2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292934"/>
                </a:buClr>
                <a:buSzPts val="1800"/>
              </a:pPr>
              <a:r>
                <a:rPr lang="en-US" altLang="en-US" b="1">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A</a:t>
              </a:r>
              <a:endParaRPr lang="en-US" altLang="en-US"/>
            </a:p>
          </p:txBody>
        </p:sp>
        <p:sp>
          <p:nvSpPr>
            <p:cNvPr id="9" name="Shape 266">
              <a:extLst>
                <a:ext uri="{FF2B5EF4-FFF2-40B4-BE49-F238E27FC236}">
                  <a16:creationId xmlns:a16="http://schemas.microsoft.com/office/drawing/2014/main" id="{D6076F56-4AFC-5A4C-A390-0FE5FF5F6DC7}"/>
                </a:ext>
              </a:extLst>
            </p:cNvPr>
            <p:cNvSpPr>
              <a:spLocks noChangeArrowheads="1"/>
            </p:cNvSpPr>
            <p:nvPr/>
          </p:nvSpPr>
          <p:spPr bwMode="auto">
            <a:xfrm>
              <a:off x="935" y="1056"/>
              <a:ext cx="2838" cy="25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292934"/>
                </a:buClr>
                <a:buSzPts val="1800"/>
              </a:pPr>
              <a:r>
                <a:rPr lang="en-US" altLang="en-US" b="1">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Aggregate attendance at the end of Term 1</a:t>
              </a:r>
              <a:endParaRPr lang="en-US" altLang="en-US"/>
            </a:p>
          </p:txBody>
        </p:sp>
        <p:sp>
          <p:nvSpPr>
            <p:cNvPr id="10" name="Shape 267">
              <a:extLst>
                <a:ext uri="{FF2B5EF4-FFF2-40B4-BE49-F238E27FC236}">
                  <a16:creationId xmlns:a16="http://schemas.microsoft.com/office/drawing/2014/main" id="{2B56F829-C9C9-CD4D-8E0C-150156866A97}"/>
                </a:ext>
              </a:extLst>
            </p:cNvPr>
            <p:cNvSpPr>
              <a:spLocks noChangeArrowheads="1"/>
            </p:cNvSpPr>
            <p:nvPr/>
          </p:nvSpPr>
          <p:spPr bwMode="auto">
            <a:xfrm>
              <a:off x="3773" y="1056"/>
              <a:ext cx="684" cy="25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292934"/>
                </a:buClr>
                <a:buSzPts val="1800"/>
              </a:pPr>
              <a:r>
                <a:rPr lang="en-US" altLang="en-US" dirty="0">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72%</a:t>
              </a:r>
              <a:endParaRPr lang="en-US" altLang="en-US" dirty="0"/>
            </a:p>
          </p:txBody>
        </p:sp>
        <p:sp>
          <p:nvSpPr>
            <p:cNvPr id="11" name="Shape 268">
              <a:extLst>
                <a:ext uri="{FF2B5EF4-FFF2-40B4-BE49-F238E27FC236}">
                  <a16:creationId xmlns:a16="http://schemas.microsoft.com/office/drawing/2014/main" id="{47900FE3-9C7A-B941-982A-A11E79A9E237}"/>
                </a:ext>
              </a:extLst>
            </p:cNvPr>
            <p:cNvSpPr>
              <a:spLocks noChangeArrowheads="1"/>
            </p:cNvSpPr>
            <p:nvPr/>
          </p:nvSpPr>
          <p:spPr bwMode="auto">
            <a:xfrm>
              <a:off x="4457" y="1056"/>
              <a:ext cx="727" cy="251"/>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292934"/>
                </a:buClr>
                <a:buSzPts val="1800"/>
              </a:pPr>
              <a:r>
                <a:rPr lang="en-US" altLang="en-US">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62%</a:t>
              </a:r>
              <a:endParaRPr lang="en-US" altLang="en-US"/>
            </a:p>
          </p:txBody>
        </p:sp>
        <p:sp>
          <p:nvSpPr>
            <p:cNvPr id="12" name="Shape 269">
              <a:extLst>
                <a:ext uri="{FF2B5EF4-FFF2-40B4-BE49-F238E27FC236}">
                  <a16:creationId xmlns:a16="http://schemas.microsoft.com/office/drawing/2014/main" id="{14ECFFD8-7FD5-EA4D-9B81-49A2ECE5973A}"/>
                </a:ext>
              </a:extLst>
            </p:cNvPr>
            <p:cNvSpPr>
              <a:spLocks noChangeArrowheads="1"/>
            </p:cNvSpPr>
            <p:nvPr/>
          </p:nvSpPr>
          <p:spPr bwMode="auto">
            <a:xfrm>
              <a:off x="480" y="1307"/>
              <a:ext cx="455" cy="4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292934"/>
                </a:buClr>
                <a:buSzPts val="1800"/>
              </a:pPr>
              <a:r>
                <a:rPr lang="en-US" altLang="en-US" b="1">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B</a:t>
              </a:r>
              <a:endParaRPr lang="en-US" altLang="en-US"/>
            </a:p>
          </p:txBody>
        </p:sp>
        <p:sp>
          <p:nvSpPr>
            <p:cNvPr id="13" name="Shape 270">
              <a:extLst>
                <a:ext uri="{FF2B5EF4-FFF2-40B4-BE49-F238E27FC236}">
                  <a16:creationId xmlns:a16="http://schemas.microsoft.com/office/drawing/2014/main" id="{8CE8F0CC-8E1D-7440-BF67-21DD83A4B31C}"/>
                </a:ext>
              </a:extLst>
            </p:cNvPr>
            <p:cNvSpPr>
              <a:spLocks noChangeArrowheads="1"/>
            </p:cNvSpPr>
            <p:nvPr/>
          </p:nvSpPr>
          <p:spPr bwMode="auto">
            <a:xfrm>
              <a:off x="935" y="1307"/>
              <a:ext cx="2838" cy="4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292934"/>
                </a:buClr>
                <a:buSzPts val="1800"/>
              </a:pPr>
              <a:r>
                <a:rPr lang="en-US" altLang="en-US" b="1">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Aggregate attendance Before Mid Term in Term 1</a:t>
              </a:r>
              <a:endParaRPr lang="en-US" altLang="en-US"/>
            </a:p>
          </p:txBody>
        </p:sp>
        <p:sp>
          <p:nvSpPr>
            <p:cNvPr id="14" name="Shape 271">
              <a:extLst>
                <a:ext uri="{FF2B5EF4-FFF2-40B4-BE49-F238E27FC236}">
                  <a16:creationId xmlns:a16="http://schemas.microsoft.com/office/drawing/2014/main" id="{E8A651E0-CE16-B74E-8654-8175A6F11BAE}"/>
                </a:ext>
              </a:extLst>
            </p:cNvPr>
            <p:cNvSpPr>
              <a:spLocks noChangeArrowheads="1"/>
            </p:cNvSpPr>
            <p:nvPr/>
          </p:nvSpPr>
          <p:spPr bwMode="auto">
            <a:xfrm>
              <a:off x="3773" y="1307"/>
              <a:ext cx="684" cy="41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292934"/>
                </a:buClr>
                <a:buSzPts val="1800"/>
              </a:pPr>
              <a:r>
                <a:rPr lang="en-US" altLang="en-US" b="1">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76%</a:t>
              </a:r>
              <a:endParaRPr lang="en-US" altLang="en-US"/>
            </a:p>
          </p:txBody>
        </p:sp>
        <p:sp>
          <p:nvSpPr>
            <p:cNvPr id="15" name="Shape 272">
              <a:extLst>
                <a:ext uri="{FF2B5EF4-FFF2-40B4-BE49-F238E27FC236}">
                  <a16:creationId xmlns:a16="http://schemas.microsoft.com/office/drawing/2014/main" id="{6A98DF03-0758-5B40-868F-EC3AB9E2ECB5}"/>
                </a:ext>
              </a:extLst>
            </p:cNvPr>
            <p:cNvSpPr>
              <a:spLocks noChangeArrowheads="1"/>
            </p:cNvSpPr>
            <p:nvPr/>
          </p:nvSpPr>
          <p:spPr bwMode="auto">
            <a:xfrm>
              <a:off x="4457" y="1307"/>
              <a:ext cx="727" cy="41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292934"/>
                </a:buClr>
                <a:buSzPts val="1800"/>
              </a:pPr>
              <a:r>
                <a:rPr lang="en-US" altLang="en-US" b="1">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60%</a:t>
              </a:r>
              <a:endParaRPr lang="en-US" altLang="en-US"/>
            </a:p>
          </p:txBody>
        </p:sp>
        <p:sp>
          <p:nvSpPr>
            <p:cNvPr id="16" name="Shape 273">
              <a:extLst>
                <a:ext uri="{FF2B5EF4-FFF2-40B4-BE49-F238E27FC236}">
                  <a16:creationId xmlns:a16="http://schemas.microsoft.com/office/drawing/2014/main" id="{1A729AAF-6630-5A47-80F3-AE90CD7362E6}"/>
                </a:ext>
              </a:extLst>
            </p:cNvPr>
            <p:cNvSpPr>
              <a:spLocks noChangeArrowheads="1"/>
            </p:cNvSpPr>
            <p:nvPr/>
          </p:nvSpPr>
          <p:spPr bwMode="auto">
            <a:xfrm>
              <a:off x="480" y="1722"/>
              <a:ext cx="455" cy="2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292934"/>
                </a:buClr>
                <a:buSzPts val="1800"/>
              </a:pPr>
              <a:r>
                <a:rPr lang="en-US" altLang="en-US" b="1">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C</a:t>
              </a:r>
              <a:endParaRPr lang="en-US" altLang="en-US"/>
            </a:p>
          </p:txBody>
        </p:sp>
        <p:sp>
          <p:nvSpPr>
            <p:cNvPr id="17" name="Shape 274">
              <a:extLst>
                <a:ext uri="{FF2B5EF4-FFF2-40B4-BE49-F238E27FC236}">
                  <a16:creationId xmlns:a16="http://schemas.microsoft.com/office/drawing/2014/main" id="{8BF3C803-43BC-4142-9A7E-2AF1CF5BB140}"/>
                </a:ext>
              </a:extLst>
            </p:cNvPr>
            <p:cNvSpPr>
              <a:spLocks noChangeArrowheads="1"/>
            </p:cNvSpPr>
            <p:nvPr/>
          </p:nvSpPr>
          <p:spPr bwMode="auto">
            <a:xfrm>
              <a:off x="935" y="1722"/>
              <a:ext cx="2838" cy="2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292934"/>
                </a:buClr>
                <a:buSzPts val="1800"/>
              </a:pPr>
              <a:r>
                <a:rPr lang="en-US" altLang="en-US" b="1">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Bonus Attendance</a:t>
              </a:r>
              <a:endParaRPr lang="en-US" altLang="en-US"/>
            </a:p>
          </p:txBody>
        </p:sp>
        <p:sp>
          <p:nvSpPr>
            <p:cNvPr id="18" name="Shape 275">
              <a:extLst>
                <a:ext uri="{FF2B5EF4-FFF2-40B4-BE49-F238E27FC236}">
                  <a16:creationId xmlns:a16="http://schemas.microsoft.com/office/drawing/2014/main" id="{1C5CB86B-4C0E-7A43-8006-B98F52275378}"/>
                </a:ext>
              </a:extLst>
            </p:cNvPr>
            <p:cNvSpPr>
              <a:spLocks noChangeArrowheads="1"/>
            </p:cNvSpPr>
            <p:nvPr/>
          </p:nvSpPr>
          <p:spPr bwMode="auto">
            <a:xfrm>
              <a:off x="3773" y="1722"/>
              <a:ext cx="684" cy="23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292934"/>
                </a:buClr>
                <a:buSzPts val="1800"/>
              </a:pPr>
              <a:r>
                <a:rPr lang="en-US" altLang="en-US">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4%</a:t>
              </a:r>
              <a:endParaRPr lang="en-US" altLang="en-US"/>
            </a:p>
          </p:txBody>
        </p:sp>
        <p:sp>
          <p:nvSpPr>
            <p:cNvPr id="19" name="Shape 276">
              <a:extLst>
                <a:ext uri="{FF2B5EF4-FFF2-40B4-BE49-F238E27FC236}">
                  <a16:creationId xmlns:a16="http://schemas.microsoft.com/office/drawing/2014/main" id="{10C56ABD-6713-1145-9D22-0CADD98C0948}"/>
                </a:ext>
              </a:extLst>
            </p:cNvPr>
            <p:cNvSpPr>
              <a:spLocks noChangeArrowheads="1"/>
            </p:cNvSpPr>
            <p:nvPr/>
          </p:nvSpPr>
          <p:spPr bwMode="auto">
            <a:xfrm>
              <a:off x="4457" y="1722"/>
              <a:ext cx="727" cy="23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292934"/>
                </a:buClr>
                <a:buSzPts val="1800"/>
              </a:pPr>
              <a:r>
                <a:rPr lang="en-US" altLang="en-US">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0%</a:t>
              </a:r>
              <a:endParaRPr lang="en-US" altLang="en-US"/>
            </a:p>
          </p:txBody>
        </p:sp>
        <p:sp>
          <p:nvSpPr>
            <p:cNvPr id="20" name="Shape 277">
              <a:extLst>
                <a:ext uri="{FF2B5EF4-FFF2-40B4-BE49-F238E27FC236}">
                  <a16:creationId xmlns:a16="http://schemas.microsoft.com/office/drawing/2014/main" id="{7AC79BD8-DF8E-A942-A91E-3F61EC7D7ED1}"/>
                </a:ext>
              </a:extLst>
            </p:cNvPr>
            <p:cNvSpPr>
              <a:spLocks noChangeArrowheads="1"/>
            </p:cNvSpPr>
            <p:nvPr/>
          </p:nvSpPr>
          <p:spPr bwMode="auto">
            <a:xfrm>
              <a:off x="480" y="1957"/>
              <a:ext cx="455" cy="4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292934"/>
                </a:buClr>
                <a:buSzPts val="1800"/>
              </a:pPr>
              <a:r>
                <a:rPr lang="en-US" altLang="en-US" b="1">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D</a:t>
              </a:r>
              <a:endParaRPr lang="en-US" altLang="en-US"/>
            </a:p>
          </p:txBody>
        </p:sp>
        <p:sp>
          <p:nvSpPr>
            <p:cNvPr id="21" name="Shape 278">
              <a:extLst>
                <a:ext uri="{FF2B5EF4-FFF2-40B4-BE49-F238E27FC236}">
                  <a16:creationId xmlns:a16="http://schemas.microsoft.com/office/drawing/2014/main" id="{1DF84952-1CF3-C440-98B1-68C134AA7A16}"/>
                </a:ext>
              </a:extLst>
            </p:cNvPr>
            <p:cNvSpPr>
              <a:spLocks noChangeArrowheads="1"/>
            </p:cNvSpPr>
            <p:nvPr/>
          </p:nvSpPr>
          <p:spPr bwMode="auto">
            <a:xfrm>
              <a:off x="935" y="1957"/>
              <a:ext cx="2838" cy="41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292934"/>
                </a:buClr>
                <a:buSzPts val="1800"/>
              </a:pPr>
              <a:r>
                <a:rPr lang="en-US" altLang="en-US" b="1">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Aggregate attendance After Mid Term in Term 1</a:t>
              </a:r>
              <a:endParaRPr lang="en-US" altLang="en-US"/>
            </a:p>
          </p:txBody>
        </p:sp>
        <p:sp>
          <p:nvSpPr>
            <p:cNvPr id="22" name="Shape 279">
              <a:extLst>
                <a:ext uri="{FF2B5EF4-FFF2-40B4-BE49-F238E27FC236}">
                  <a16:creationId xmlns:a16="http://schemas.microsoft.com/office/drawing/2014/main" id="{A078D1AF-3CCF-7342-9115-1AF09A8BA001}"/>
                </a:ext>
              </a:extLst>
            </p:cNvPr>
            <p:cNvSpPr>
              <a:spLocks noChangeArrowheads="1"/>
            </p:cNvSpPr>
            <p:nvPr/>
          </p:nvSpPr>
          <p:spPr bwMode="auto">
            <a:xfrm>
              <a:off x="3773" y="1957"/>
              <a:ext cx="684" cy="41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292934"/>
                </a:buClr>
                <a:buSzPts val="1800"/>
              </a:pPr>
              <a:r>
                <a:rPr lang="en-US" altLang="en-US" b="1">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68%</a:t>
              </a:r>
              <a:endParaRPr lang="en-US" altLang="en-US"/>
            </a:p>
          </p:txBody>
        </p:sp>
        <p:sp>
          <p:nvSpPr>
            <p:cNvPr id="23" name="Shape 280">
              <a:extLst>
                <a:ext uri="{FF2B5EF4-FFF2-40B4-BE49-F238E27FC236}">
                  <a16:creationId xmlns:a16="http://schemas.microsoft.com/office/drawing/2014/main" id="{8BDFAAAF-3BFA-344B-A407-E8F29AFBA663}"/>
                </a:ext>
              </a:extLst>
            </p:cNvPr>
            <p:cNvSpPr>
              <a:spLocks noChangeArrowheads="1"/>
            </p:cNvSpPr>
            <p:nvPr/>
          </p:nvSpPr>
          <p:spPr bwMode="auto">
            <a:xfrm>
              <a:off x="4457" y="1957"/>
              <a:ext cx="727" cy="416"/>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292934"/>
                </a:buClr>
                <a:buSzPts val="1800"/>
              </a:pPr>
              <a:r>
                <a:rPr lang="en-US" altLang="en-US" b="1">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64%</a:t>
              </a:r>
              <a:endParaRPr lang="en-US" altLang="en-US"/>
            </a:p>
          </p:txBody>
        </p:sp>
        <p:sp>
          <p:nvSpPr>
            <p:cNvPr id="24" name="Shape 281">
              <a:extLst>
                <a:ext uri="{FF2B5EF4-FFF2-40B4-BE49-F238E27FC236}">
                  <a16:creationId xmlns:a16="http://schemas.microsoft.com/office/drawing/2014/main" id="{F0E4F4A2-F530-C848-885D-B683148F30EF}"/>
                </a:ext>
              </a:extLst>
            </p:cNvPr>
            <p:cNvSpPr>
              <a:spLocks noChangeArrowheads="1"/>
            </p:cNvSpPr>
            <p:nvPr/>
          </p:nvSpPr>
          <p:spPr bwMode="auto">
            <a:xfrm>
              <a:off x="480" y="2373"/>
              <a:ext cx="455" cy="2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292934"/>
                </a:buClr>
                <a:buSzPts val="1800"/>
              </a:pPr>
              <a:r>
                <a:rPr lang="en-US" altLang="en-US" b="1">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E</a:t>
              </a:r>
              <a:endParaRPr lang="en-US" altLang="en-US"/>
            </a:p>
          </p:txBody>
        </p:sp>
        <p:sp>
          <p:nvSpPr>
            <p:cNvPr id="25" name="Shape 282">
              <a:extLst>
                <a:ext uri="{FF2B5EF4-FFF2-40B4-BE49-F238E27FC236}">
                  <a16:creationId xmlns:a16="http://schemas.microsoft.com/office/drawing/2014/main" id="{96145E2A-19BF-8040-B712-CA93C45A7D42}"/>
                </a:ext>
              </a:extLst>
            </p:cNvPr>
            <p:cNvSpPr>
              <a:spLocks noChangeArrowheads="1"/>
            </p:cNvSpPr>
            <p:nvPr/>
          </p:nvSpPr>
          <p:spPr bwMode="auto">
            <a:xfrm>
              <a:off x="935" y="2373"/>
              <a:ext cx="2838" cy="2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292934"/>
                </a:buClr>
                <a:buSzPts val="1800"/>
              </a:pPr>
              <a:r>
                <a:rPr lang="en-US" altLang="en-US" b="1">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Bonus Attendance</a:t>
              </a:r>
              <a:endParaRPr lang="en-US" altLang="en-US"/>
            </a:p>
          </p:txBody>
        </p:sp>
        <p:sp>
          <p:nvSpPr>
            <p:cNvPr id="26" name="Shape 283">
              <a:extLst>
                <a:ext uri="{FF2B5EF4-FFF2-40B4-BE49-F238E27FC236}">
                  <a16:creationId xmlns:a16="http://schemas.microsoft.com/office/drawing/2014/main" id="{61CA4865-F3C1-2647-B599-C0C4E5DDAF01}"/>
                </a:ext>
              </a:extLst>
            </p:cNvPr>
            <p:cNvSpPr>
              <a:spLocks noChangeArrowheads="1"/>
            </p:cNvSpPr>
            <p:nvPr/>
          </p:nvSpPr>
          <p:spPr bwMode="auto">
            <a:xfrm>
              <a:off x="3773" y="2373"/>
              <a:ext cx="684" cy="23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292934"/>
                </a:buClr>
                <a:buSzPts val="1800"/>
              </a:pPr>
              <a:r>
                <a:rPr lang="en-US" altLang="en-US">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0%</a:t>
              </a:r>
              <a:endParaRPr lang="en-US" altLang="en-US"/>
            </a:p>
          </p:txBody>
        </p:sp>
        <p:sp>
          <p:nvSpPr>
            <p:cNvPr id="27" name="Shape 284">
              <a:extLst>
                <a:ext uri="{FF2B5EF4-FFF2-40B4-BE49-F238E27FC236}">
                  <a16:creationId xmlns:a16="http://schemas.microsoft.com/office/drawing/2014/main" id="{3C5621E6-79F6-4E49-ACDF-A4BB317F47D3}"/>
                </a:ext>
              </a:extLst>
            </p:cNvPr>
            <p:cNvSpPr>
              <a:spLocks noChangeArrowheads="1"/>
            </p:cNvSpPr>
            <p:nvPr/>
          </p:nvSpPr>
          <p:spPr bwMode="auto">
            <a:xfrm>
              <a:off x="4457" y="2373"/>
              <a:ext cx="727" cy="23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292934"/>
                </a:buClr>
                <a:buSzPts val="1800"/>
              </a:pPr>
              <a:r>
                <a:rPr lang="en-US" altLang="en-US">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0%</a:t>
              </a:r>
              <a:endParaRPr lang="en-US" altLang="en-US"/>
            </a:p>
          </p:txBody>
        </p:sp>
        <p:sp>
          <p:nvSpPr>
            <p:cNvPr id="28" name="Shape 285">
              <a:extLst>
                <a:ext uri="{FF2B5EF4-FFF2-40B4-BE49-F238E27FC236}">
                  <a16:creationId xmlns:a16="http://schemas.microsoft.com/office/drawing/2014/main" id="{7725C56A-468D-3042-9CFA-ABDC41CF8181}"/>
                </a:ext>
              </a:extLst>
            </p:cNvPr>
            <p:cNvSpPr>
              <a:spLocks noChangeArrowheads="1"/>
            </p:cNvSpPr>
            <p:nvPr/>
          </p:nvSpPr>
          <p:spPr bwMode="auto">
            <a:xfrm>
              <a:off x="480" y="2608"/>
              <a:ext cx="455" cy="2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292934"/>
                </a:buClr>
                <a:buSzPts val="1800"/>
              </a:pPr>
              <a:r>
                <a:rPr lang="en-US" altLang="en-US" b="1">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F</a:t>
              </a:r>
              <a:endParaRPr lang="en-US" altLang="en-US"/>
            </a:p>
          </p:txBody>
        </p:sp>
        <p:sp>
          <p:nvSpPr>
            <p:cNvPr id="29" name="Shape 286">
              <a:extLst>
                <a:ext uri="{FF2B5EF4-FFF2-40B4-BE49-F238E27FC236}">
                  <a16:creationId xmlns:a16="http://schemas.microsoft.com/office/drawing/2014/main" id="{A196BE0E-9057-614F-8DC6-43132DD2E9B9}"/>
                </a:ext>
              </a:extLst>
            </p:cNvPr>
            <p:cNvSpPr>
              <a:spLocks noChangeArrowheads="1"/>
            </p:cNvSpPr>
            <p:nvPr/>
          </p:nvSpPr>
          <p:spPr bwMode="auto">
            <a:xfrm>
              <a:off x="935" y="2608"/>
              <a:ext cx="2838" cy="2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292934"/>
                </a:buClr>
                <a:buSzPts val="1800"/>
              </a:pPr>
              <a:r>
                <a:rPr lang="en-US" altLang="en-US" b="1">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Maximum of two</a:t>
              </a:r>
              <a:endParaRPr lang="en-US" altLang="en-US"/>
            </a:p>
          </p:txBody>
        </p:sp>
        <p:sp>
          <p:nvSpPr>
            <p:cNvPr id="30" name="Shape 287">
              <a:extLst>
                <a:ext uri="{FF2B5EF4-FFF2-40B4-BE49-F238E27FC236}">
                  <a16:creationId xmlns:a16="http://schemas.microsoft.com/office/drawing/2014/main" id="{1E2A5E10-1830-7643-BED6-E6A9BC3CCE2E}"/>
                </a:ext>
              </a:extLst>
            </p:cNvPr>
            <p:cNvSpPr>
              <a:spLocks noChangeArrowheads="1"/>
            </p:cNvSpPr>
            <p:nvPr/>
          </p:nvSpPr>
          <p:spPr bwMode="auto">
            <a:xfrm>
              <a:off x="3773" y="2608"/>
              <a:ext cx="684" cy="23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292934"/>
                </a:buClr>
                <a:buSzPts val="1800"/>
              </a:pPr>
              <a:r>
                <a:rPr lang="en-US" altLang="en-US">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4%</a:t>
              </a:r>
              <a:endParaRPr lang="en-US" altLang="en-US"/>
            </a:p>
          </p:txBody>
        </p:sp>
        <p:sp>
          <p:nvSpPr>
            <p:cNvPr id="31" name="Shape 288">
              <a:extLst>
                <a:ext uri="{FF2B5EF4-FFF2-40B4-BE49-F238E27FC236}">
                  <a16:creationId xmlns:a16="http://schemas.microsoft.com/office/drawing/2014/main" id="{DCF7BC34-91DF-344E-B640-C116E985C2D3}"/>
                </a:ext>
              </a:extLst>
            </p:cNvPr>
            <p:cNvSpPr>
              <a:spLocks noChangeArrowheads="1"/>
            </p:cNvSpPr>
            <p:nvPr/>
          </p:nvSpPr>
          <p:spPr bwMode="auto">
            <a:xfrm>
              <a:off x="4457" y="2608"/>
              <a:ext cx="727" cy="23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292934"/>
                </a:buClr>
                <a:buSzPts val="1800"/>
              </a:pPr>
              <a:r>
                <a:rPr lang="en-US" altLang="en-US">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0%</a:t>
              </a:r>
              <a:endParaRPr lang="en-US" altLang="en-US"/>
            </a:p>
          </p:txBody>
        </p:sp>
        <p:sp>
          <p:nvSpPr>
            <p:cNvPr id="32" name="Shape 289">
              <a:extLst>
                <a:ext uri="{FF2B5EF4-FFF2-40B4-BE49-F238E27FC236}">
                  <a16:creationId xmlns:a16="http://schemas.microsoft.com/office/drawing/2014/main" id="{500A9AD1-C9FF-AC46-9C2F-E8A918960B64}"/>
                </a:ext>
              </a:extLst>
            </p:cNvPr>
            <p:cNvSpPr>
              <a:spLocks noChangeArrowheads="1"/>
            </p:cNvSpPr>
            <p:nvPr/>
          </p:nvSpPr>
          <p:spPr bwMode="auto">
            <a:xfrm>
              <a:off x="480" y="2843"/>
              <a:ext cx="455" cy="4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292934"/>
                </a:buClr>
                <a:buSzPts val="1800"/>
              </a:pPr>
              <a:r>
                <a:rPr lang="en-US" altLang="en-US" b="1">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G</a:t>
              </a:r>
              <a:endParaRPr lang="en-US" altLang="en-US"/>
            </a:p>
          </p:txBody>
        </p:sp>
        <p:sp>
          <p:nvSpPr>
            <p:cNvPr id="33" name="Shape 290">
              <a:extLst>
                <a:ext uri="{FF2B5EF4-FFF2-40B4-BE49-F238E27FC236}">
                  <a16:creationId xmlns:a16="http://schemas.microsoft.com/office/drawing/2014/main" id="{D34B9A2F-4CE0-6444-9F70-D9A069B4A9F5}"/>
                </a:ext>
              </a:extLst>
            </p:cNvPr>
            <p:cNvSpPr>
              <a:spLocks noChangeArrowheads="1"/>
            </p:cNvSpPr>
            <p:nvPr/>
          </p:nvSpPr>
          <p:spPr bwMode="auto">
            <a:xfrm>
              <a:off x="935" y="2843"/>
              <a:ext cx="2838" cy="4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292934"/>
                </a:buClr>
                <a:buSzPts val="1800"/>
              </a:pPr>
              <a:r>
                <a:rPr lang="en-US" altLang="en-US" b="1">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Double of the Maximum Bonus attendance  % age</a:t>
              </a:r>
              <a:endParaRPr lang="en-US" altLang="en-US"/>
            </a:p>
          </p:txBody>
        </p:sp>
        <p:sp>
          <p:nvSpPr>
            <p:cNvPr id="34" name="Shape 291">
              <a:extLst>
                <a:ext uri="{FF2B5EF4-FFF2-40B4-BE49-F238E27FC236}">
                  <a16:creationId xmlns:a16="http://schemas.microsoft.com/office/drawing/2014/main" id="{B061588B-4037-474A-ACDF-A841E4EDADAE}"/>
                </a:ext>
              </a:extLst>
            </p:cNvPr>
            <p:cNvSpPr>
              <a:spLocks noChangeArrowheads="1"/>
            </p:cNvSpPr>
            <p:nvPr/>
          </p:nvSpPr>
          <p:spPr bwMode="auto">
            <a:xfrm>
              <a:off x="3773" y="2843"/>
              <a:ext cx="684" cy="40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292934"/>
                </a:buClr>
                <a:buSzPts val="1800"/>
              </a:pPr>
              <a:r>
                <a:rPr lang="en-US" altLang="en-US">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8%</a:t>
              </a:r>
              <a:endParaRPr lang="en-US" altLang="en-US"/>
            </a:p>
          </p:txBody>
        </p:sp>
        <p:sp>
          <p:nvSpPr>
            <p:cNvPr id="35" name="Shape 292">
              <a:extLst>
                <a:ext uri="{FF2B5EF4-FFF2-40B4-BE49-F238E27FC236}">
                  <a16:creationId xmlns:a16="http://schemas.microsoft.com/office/drawing/2014/main" id="{CAEB57EE-D655-9F43-A623-B9135C781911}"/>
                </a:ext>
              </a:extLst>
            </p:cNvPr>
            <p:cNvSpPr>
              <a:spLocks noChangeArrowheads="1"/>
            </p:cNvSpPr>
            <p:nvPr/>
          </p:nvSpPr>
          <p:spPr bwMode="auto">
            <a:xfrm>
              <a:off x="4457" y="2843"/>
              <a:ext cx="727" cy="40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292934"/>
                </a:buClr>
                <a:buSzPts val="1800"/>
              </a:pPr>
              <a:r>
                <a:rPr lang="en-US" altLang="en-US">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0%</a:t>
              </a:r>
              <a:endParaRPr lang="en-US" altLang="en-US"/>
            </a:p>
          </p:txBody>
        </p:sp>
        <p:sp>
          <p:nvSpPr>
            <p:cNvPr id="36" name="Shape 293">
              <a:extLst>
                <a:ext uri="{FF2B5EF4-FFF2-40B4-BE49-F238E27FC236}">
                  <a16:creationId xmlns:a16="http://schemas.microsoft.com/office/drawing/2014/main" id="{64AF148E-73CE-424E-B882-547E2CB59C9A}"/>
                </a:ext>
              </a:extLst>
            </p:cNvPr>
            <p:cNvSpPr>
              <a:spLocks noChangeArrowheads="1"/>
            </p:cNvSpPr>
            <p:nvPr/>
          </p:nvSpPr>
          <p:spPr bwMode="auto">
            <a:xfrm>
              <a:off x="480" y="3251"/>
              <a:ext cx="455" cy="4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292934"/>
                </a:buClr>
                <a:buSzPts val="1800"/>
              </a:pPr>
              <a:r>
                <a:rPr lang="en-US" altLang="en-US" b="1">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H</a:t>
              </a:r>
              <a:endParaRPr lang="en-US" altLang="en-US"/>
            </a:p>
          </p:txBody>
        </p:sp>
        <p:sp>
          <p:nvSpPr>
            <p:cNvPr id="37" name="Shape 294">
              <a:extLst>
                <a:ext uri="{FF2B5EF4-FFF2-40B4-BE49-F238E27FC236}">
                  <a16:creationId xmlns:a16="http://schemas.microsoft.com/office/drawing/2014/main" id="{D8E00DF0-2959-D24C-B4DD-72FCAA849545}"/>
                </a:ext>
              </a:extLst>
            </p:cNvPr>
            <p:cNvSpPr>
              <a:spLocks noChangeArrowheads="1"/>
            </p:cNvSpPr>
            <p:nvPr/>
          </p:nvSpPr>
          <p:spPr bwMode="auto">
            <a:xfrm>
              <a:off x="935" y="3251"/>
              <a:ext cx="2838" cy="4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292934"/>
                </a:buClr>
                <a:buSzPts val="1800"/>
              </a:pPr>
              <a:r>
                <a:rPr lang="en-US" altLang="en-US" b="1">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New Attendance %</a:t>
              </a:r>
              <a:endParaRPr lang="en-US" altLang="en-US"/>
            </a:p>
          </p:txBody>
        </p:sp>
        <p:sp>
          <p:nvSpPr>
            <p:cNvPr id="38" name="Shape 295">
              <a:extLst>
                <a:ext uri="{FF2B5EF4-FFF2-40B4-BE49-F238E27FC236}">
                  <a16:creationId xmlns:a16="http://schemas.microsoft.com/office/drawing/2014/main" id="{78CA4B4F-D0A0-8A41-B39D-F3A372AD3F6C}"/>
                </a:ext>
              </a:extLst>
            </p:cNvPr>
            <p:cNvSpPr>
              <a:spLocks noChangeArrowheads="1"/>
            </p:cNvSpPr>
            <p:nvPr/>
          </p:nvSpPr>
          <p:spPr bwMode="auto">
            <a:xfrm>
              <a:off x="3773" y="3251"/>
              <a:ext cx="684" cy="409"/>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292934"/>
                </a:buClr>
                <a:buSzPts val="1800"/>
              </a:pPr>
              <a:r>
                <a:rPr lang="en-US" altLang="en-US">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72+8= 80%</a:t>
              </a:r>
              <a:endParaRPr lang="en-US" altLang="en-US"/>
            </a:p>
          </p:txBody>
        </p:sp>
        <p:sp>
          <p:nvSpPr>
            <p:cNvPr id="39" name="Shape 296">
              <a:extLst>
                <a:ext uri="{FF2B5EF4-FFF2-40B4-BE49-F238E27FC236}">
                  <a16:creationId xmlns:a16="http://schemas.microsoft.com/office/drawing/2014/main" id="{BD55690B-2377-6249-96E4-C723B06ADE08}"/>
                </a:ext>
              </a:extLst>
            </p:cNvPr>
            <p:cNvSpPr>
              <a:spLocks noChangeArrowheads="1"/>
            </p:cNvSpPr>
            <p:nvPr/>
          </p:nvSpPr>
          <p:spPr bwMode="auto">
            <a:xfrm>
              <a:off x="4457" y="3251"/>
              <a:ext cx="727" cy="409"/>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292934"/>
                </a:buClr>
                <a:buSzPts val="1800"/>
              </a:pPr>
              <a:r>
                <a:rPr lang="en-US" altLang="en-US">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62+0= 62%</a:t>
              </a:r>
              <a:endParaRPr lang="en-US" altLang="en-US"/>
            </a:p>
          </p:txBody>
        </p:sp>
        <p:sp>
          <p:nvSpPr>
            <p:cNvPr id="40" name="Shape 297">
              <a:extLst>
                <a:ext uri="{FF2B5EF4-FFF2-40B4-BE49-F238E27FC236}">
                  <a16:creationId xmlns:a16="http://schemas.microsoft.com/office/drawing/2014/main" id="{87D9CA17-84F5-3146-92B1-566C39237EDD}"/>
                </a:ext>
              </a:extLst>
            </p:cNvPr>
            <p:cNvSpPr>
              <a:spLocks noChangeArrowheads="1"/>
            </p:cNvSpPr>
            <p:nvPr/>
          </p:nvSpPr>
          <p:spPr bwMode="auto">
            <a:xfrm>
              <a:off x="480" y="3660"/>
              <a:ext cx="455" cy="2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292934"/>
                </a:buClr>
                <a:buSzPts val="1800"/>
              </a:pPr>
              <a:r>
                <a:rPr lang="en-US" altLang="en-US" b="1">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I</a:t>
              </a:r>
              <a:endParaRPr lang="en-US" altLang="en-US"/>
            </a:p>
          </p:txBody>
        </p:sp>
        <p:sp>
          <p:nvSpPr>
            <p:cNvPr id="41" name="Shape 298">
              <a:extLst>
                <a:ext uri="{FF2B5EF4-FFF2-40B4-BE49-F238E27FC236}">
                  <a16:creationId xmlns:a16="http://schemas.microsoft.com/office/drawing/2014/main" id="{190EDBFD-6A93-9F45-8DDD-30EC3C14E380}"/>
                </a:ext>
              </a:extLst>
            </p:cNvPr>
            <p:cNvSpPr>
              <a:spLocks noChangeArrowheads="1"/>
            </p:cNvSpPr>
            <p:nvPr/>
          </p:nvSpPr>
          <p:spPr bwMode="auto">
            <a:xfrm>
              <a:off x="935" y="3660"/>
              <a:ext cx="2838" cy="23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292934"/>
                </a:buClr>
                <a:buSzPts val="1800"/>
              </a:pPr>
              <a:r>
                <a:rPr lang="en-US" altLang="en-US" b="1">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Allowed</a:t>
              </a:r>
              <a:endParaRPr lang="en-US" altLang="en-US"/>
            </a:p>
          </p:txBody>
        </p:sp>
        <p:sp>
          <p:nvSpPr>
            <p:cNvPr id="42" name="Shape 299">
              <a:extLst>
                <a:ext uri="{FF2B5EF4-FFF2-40B4-BE49-F238E27FC236}">
                  <a16:creationId xmlns:a16="http://schemas.microsoft.com/office/drawing/2014/main" id="{DAA8E725-6B3B-7B4F-8591-B4E0E26A13C6}"/>
                </a:ext>
              </a:extLst>
            </p:cNvPr>
            <p:cNvSpPr>
              <a:spLocks noChangeArrowheads="1"/>
            </p:cNvSpPr>
            <p:nvPr/>
          </p:nvSpPr>
          <p:spPr bwMode="auto">
            <a:xfrm>
              <a:off x="3773" y="3660"/>
              <a:ext cx="684" cy="23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292934"/>
                </a:buClr>
                <a:buSzPts val="1800"/>
              </a:pPr>
              <a:r>
                <a:rPr lang="en-US" altLang="en-US" b="1">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Yes</a:t>
              </a:r>
              <a:endParaRPr lang="en-US" altLang="en-US"/>
            </a:p>
          </p:txBody>
        </p:sp>
        <p:sp>
          <p:nvSpPr>
            <p:cNvPr id="43" name="Shape 300">
              <a:extLst>
                <a:ext uri="{FF2B5EF4-FFF2-40B4-BE49-F238E27FC236}">
                  <a16:creationId xmlns:a16="http://schemas.microsoft.com/office/drawing/2014/main" id="{E87FDA54-B956-6149-9360-70705A822B39}"/>
                </a:ext>
              </a:extLst>
            </p:cNvPr>
            <p:cNvSpPr>
              <a:spLocks noChangeArrowheads="1"/>
            </p:cNvSpPr>
            <p:nvPr/>
          </p:nvSpPr>
          <p:spPr bwMode="auto">
            <a:xfrm>
              <a:off x="4457" y="3660"/>
              <a:ext cx="727" cy="235"/>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00" rIns="68575" bIns="45700"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292934"/>
                </a:buClr>
                <a:buSzPts val="1800"/>
              </a:pPr>
              <a:r>
                <a:rPr lang="en-US" altLang="en-US" b="1">
                  <a:solidFill>
                    <a:srgbClr val="292934"/>
                  </a:solidFill>
                  <a:latin typeface="Times New Roman" panose="02020603050405020304" pitchFamily="18" charset="0"/>
                  <a:cs typeface="Times New Roman" panose="02020603050405020304" pitchFamily="18" charset="0"/>
                  <a:sym typeface="Times New Roman" panose="02020603050405020304" pitchFamily="18" charset="0"/>
                </a:rPr>
                <a:t>No</a:t>
              </a:r>
              <a:endParaRPr lang="en-US" altLang="en-US"/>
            </a:p>
          </p:txBody>
        </p:sp>
        <p:cxnSp>
          <p:nvCxnSpPr>
            <p:cNvPr id="44" name="Shape 301">
              <a:extLst>
                <a:ext uri="{FF2B5EF4-FFF2-40B4-BE49-F238E27FC236}">
                  <a16:creationId xmlns:a16="http://schemas.microsoft.com/office/drawing/2014/main" id="{962D6EB2-8E42-F14C-B2E4-9689E24AAA33}"/>
                </a:ext>
              </a:extLst>
            </p:cNvPr>
            <p:cNvCxnSpPr>
              <a:cxnSpLocks noChangeShapeType="1"/>
            </p:cNvCxnSpPr>
            <p:nvPr/>
          </p:nvCxnSpPr>
          <p:spPr bwMode="auto">
            <a:xfrm>
              <a:off x="935" y="576"/>
              <a:ext cx="0" cy="3319"/>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45" name="Shape 302">
              <a:extLst>
                <a:ext uri="{FF2B5EF4-FFF2-40B4-BE49-F238E27FC236}">
                  <a16:creationId xmlns:a16="http://schemas.microsoft.com/office/drawing/2014/main" id="{0F59D1C0-7170-824C-8869-EA2D97B884DA}"/>
                </a:ext>
              </a:extLst>
            </p:cNvPr>
            <p:cNvCxnSpPr>
              <a:cxnSpLocks noChangeShapeType="1"/>
            </p:cNvCxnSpPr>
            <p:nvPr/>
          </p:nvCxnSpPr>
          <p:spPr bwMode="auto">
            <a:xfrm>
              <a:off x="3773" y="576"/>
              <a:ext cx="0" cy="3319"/>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46" name="Shape 303">
              <a:extLst>
                <a:ext uri="{FF2B5EF4-FFF2-40B4-BE49-F238E27FC236}">
                  <a16:creationId xmlns:a16="http://schemas.microsoft.com/office/drawing/2014/main" id="{127289D8-F1D7-B844-9881-47B5FD48192D}"/>
                </a:ext>
              </a:extLst>
            </p:cNvPr>
            <p:cNvCxnSpPr>
              <a:cxnSpLocks noChangeShapeType="1"/>
            </p:cNvCxnSpPr>
            <p:nvPr/>
          </p:nvCxnSpPr>
          <p:spPr bwMode="auto">
            <a:xfrm>
              <a:off x="4457" y="576"/>
              <a:ext cx="0" cy="3319"/>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47" name="Shape 304">
              <a:extLst>
                <a:ext uri="{FF2B5EF4-FFF2-40B4-BE49-F238E27FC236}">
                  <a16:creationId xmlns:a16="http://schemas.microsoft.com/office/drawing/2014/main" id="{D434C013-4F4D-CF48-A215-5BB9FEB6EDE2}"/>
                </a:ext>
              </a:extLst>
            </p:cNvPr>
            <p:cNvCxnSpPr>
              <a:cxnSpLocks noChangeShapeType="1"/>
            </p:cNvCxnSpPr>
            <p:nvPr/>
          </p:nvCxnSpPr>
          <p:spPr bwMode="auto">
            <a:xfrm>
              <a:off x="480" y="1056"/>
              <a:ext cx="4704" cy="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48" name="Shape 305">
              <a:extLst>
                <a:ext uri="{FF2B5EF4-FFF2-40B4-BE49-F238E27FC236}">
                  <a16:creationId xmlns:a16="http://schemas.microsoft.com/office/drawing/2014/main" id="{CA55D244-587E-4F44-A1D3-D5B48DC2C075}"/>
                </a:ext>
              </a:extLst>
            </p:cNvPr>
            <p:cNvCxnSpPr>
              <a:cxnSpLocks noChangeShapeType="1"/>
            </p:cNvCxnSpPr>
            <p:nvPr/>
          </p:nvCxnSpPr>
          <p:spPr bwMode="auto">
            <a:xfrm>
              <a:off x="480" y="1307"/>
              <a:ext cx="4704" cy="0"/>
            </a:xfrm>
            <a:prstGeom prst="straightConnector1">
              <a:avLst/>
            </a:prstGeom>
            <a:solidFill>
              <a:srgbClr val="FFFF00"/>
            </a:solidFill>
            <a:ln w="12700">
              <a:solidFill>
                <a:schemeClr val="tx1"/>
              </a:solidFill>
              <a:round/>
              <a:headEnd/>
              <a:tailEnd/>
            </a:ln>
          </p:spPr>
        </p:cxnSp>
        <p:cxnSp>
          <p:nvCxnSpPr>
            <p:cNvPr id="49" name="Shape 306">
              <a:extLst>
                <a:ext uri="{FF2B5EF4-FFF2-40B4-BE49-F238E27FC236}">
                  <a16:creationId xmlns:a16="http://schemas.microsoft.com/office/drawing/2014/main" id="{E2D0C136-FE38-7443-BC37-7090FB419B23}"/>
                </a:ext>
              </a:extLst>
            </p:cNvPr>
            <p:cNvCxnSpPr>
              <a:cxnSpLocks noChangeShapeType="1"/>
            </p:cNvCxnSpPr>
            <p:nvPr/>
          </p:nvCxnSpPr>
          <p:spPr bwMode="auto">
            <a:xfrm>
              <a:off x="480" y="1722"/>
              <a:ext cx="4704" cy="0"/>
            </a:xfrm>
            <a:prstGeom prst="straightConnector1">
              <a:avLst/>
            </a:prstGeom>
            <a:solidFill>
              <a:srgbClr val="FFFF00"/>
            </a:solidFill>
            <a:ln w="12700">
              <a:solidFill>
                <a:schemeClr val="tx1"/>
              </a:solidFill>
              <a:round/>
              <a:headEnd/>
              <a:tailEnd/>
            </a:ln>
          </p:spPr>
        </p:cxnSp>
        <p:cxnSp>
          <p:nvCxnSpPr>
            <p:cNvPr id="50" name="Shape 307">
              <a:extLst>
                <a:ext uri="{FF2B5EF4-FFF2-40B4-BE49-F238E27FC236}">
                  <a16:creationId xmlns:a16="http://schemas.microsoft.com/office/drawing/2014/main" id="{27CF2212-4058-3C45-913B-E2ADC316B2C5}"/>
                </a:ext>
              </a:extLst>
            </p:cNvPr>
            <p:cNvCxnSpPr>
              <a:cxnSpLocks noChangeShapeType="1"/>
            </p:cNvCxnSpPr>
            <p:nvPr/>
          </p:nvCxnSpPr>
          <p:spPr bwMode="auto">
            <a:xfrm>
              <a:off x="480" y="1957"/>
              <a:ext cx="4704" cy="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51" name="Shape 308">
              <a:extLst>
                <a:ext uri="{FF2B5EF4-FFF2-40B4-BE49-F238E27FC236}">
                  <a16:creationId xmlns:a16="http://schemas.microsoft.com/office/drawing/2014/main" id="{083C7A99-17C2-8D41-97BA-B22934B4F318}"/>
                </a:ext>
              </a:extLst>
            </p:cNvPr>
            <p:cNvCxnSpPr>
              <a:cxnSpLocks noChangeShapeType="1"/>
            </p:cNvCxnSpPr>
            <p:nvPr/>
          </p:nvCxnSpPr>
          <p:spPr bwMode="auto">
            <a:xfrm>
              <a:off x="480" y="2373"/>
              <a:ext cx="4704" cy="0"/>
            </a:xfrm>
            <a:prstGeom prst="straightConnector1">
              <a:avLst/>
            </a:prstGeom>
            <a:solidFill>
              <a:srgbClr val="FFFF00"/>
            </a:solidFill>
            <a:ln w="12700">
              <a:solidFill>
                <a:schemeClr val="tx1"/>
              </a:solidFill>
              <a:round/>
              <a:headEnd/>
              <a:tailEnd/>
            </a:ln>
          </p:spPr>
        </p:cxnSp>
        <p:cxnSp>
          <p:nvCxnSpPr>
            <p:cNvPr id="52" name="Shape 309">
              <a:extLst>
                <a:ext uri="{FF2B5EF4-FFF2-40B4-BE49-F238E27FC236}">
                  <a16:creationId xmlns:a16="http://schemas.microsoft.com/office/drawing/2014/main" id="{E57D8E73-5E67-8F4E-B2AC-D4B7CDC727D8}"/>
                </a:ext>
              </a:extLst>
            </p:cNvPr>
            <p:cNvCxnSpPr>
              <a:cxnSpLocks noChangeShapeType="1"/>
            </p:cNvCxnSpPr>
            <p:nvPr/>
          </p:nvCxnSpPr>
          <p:spPr bwMode="auto">
            <a:xfrm>
              <a:off x="480" y="2608"/>
              <a:ext cx="4704" cy="0"/>
            </a:xfrm>
            <a:prstGeom prst="straightConnector1">
              <a:avLst/>
            </a:prstGeom>
            <a:solidFill>
              <a:srgbClr val="FFFF00"/>
            </a:solidFill>
            <a:ln w="12700">
              <a:solidFill>
                <a:schemeClr val="tx1"/>
              </a:solidFill>
              <a:round/>
              <a:headEnd/>
              <a:tailEnd/>
            </a:ln>
          </p:spPr>
        </p:cxnSp>
        <p:cxnSp>
          <p:nvCxnSpPr>
            <p:cNvPr id="53" name="Shape 310">
              <a:extLst>
                <a:ext uri="{FF2B5EF4-FFF2-40B4-BE49-F238E27FC236}">
                  <a16:creationId xmlns:a16="http://schemas.microsoft.com/office/drawing/2014/main" id="{EB9F258B-769D-BA43-8EC1-986923262F9D}"/>
                </a:ext>
              </a:extLst>
            </p:cNvPr>
            <p:cNvCxnSpPr>
              <a:cxnSpLocks noChangeShapeType="1"/>
            </p:cNvCxnSpPr>
            <p:nvPr/>
          </p:nvCxnSpPr>
          <p:spPr bwMode="auto">
            <a:xfrm>
              <a:off x="480" y="2843"/>
              <a:ext cx="4704" cy="0"/>
            </a:xfrm>
            <a:prstGeom prst="straightConnector1">
              <a:avLst/>
            </a:prstGeom>
            <a:solidFill>
              <a:srgbClr val="FFFF00"/>
            </a:solidFill>
            <a:ln w="12700">
              <a:solidFill>
                <a:schemeClr val="tx1"/>
              </a:solidFill>
              <a:round/>
              <a:headEnd/>
              <a:tailEnd/>
            </a:ln>
          </p:spPr>
        </p:cxnSp>
        <p:cxnSp>
          <p:nvCxnSpPr>
            <p:cNvPr id="54" name="Shape 311">
              <a:extLst>
                <a:ext uri="{FF2B5EF4-FFF2-40B4-BE49-F238E27FC236}">
                  <a16:creationId xmlns:a16="http://schemas.microsoft.com/office/drawing/2014/main" id="{1FE4EF70-ABE8-0B41-A009-6C1F7FAC66CF}"/>
                </a:ext>
              </a:extLst>
            </p:cNvPr>
            <p:cNvCxnSpPr>
              <a:cxnSpLocks noChangeShapeType="1"/>
            </p:cNvCxnSpPr>
            <p:nvPr/>
          </p:nvCxnSpPr>
          <p:spPr bwMode="auto">
            <a:xfrm>
              <a:off x="480" y="3251"/>
              <a:ext cx="4704" cy="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55" name="Shape 312">
              <a:extLst>
                <a:ext uri="{FF2B5EF4-FFF2-40B4-BE49-F238E27FC236}">
                  <a16:creationId xmlns:a16="http://schemas.microsoft.com/office/drawing/2014/main" id="{2E8D866B-B7D1-B64B-B7A2-16A0338179A4}"/>
                </a:ext>
              </a:extLst>
            </p:cNvPr>
            <p:cNvCxnSpPr>
              <a:cxnSpLocks noChangeShapeType="1"/>
            </p:cNvCxnSpPr>
            <p:nvPr/>
          </p:nvCxnSpPr>
          <p:spPr bwMode="auto">
            <a:xfrm>
              <a:off x="480" y="3660"/>
              <a:ext cx="4704" cy="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56" name="Shape 313">
              <a:extLst>
                <a:ext uri="{FF2B5EF4-FFF2-40B4-BE49-F238E27FC236}">
                  <a16:creationId xmlns:a16="http://schemas.microsoft.com/office/drawing/2014/main" id="{B12F7E0B-022F-874E-B937-48B31099047B}"/>
                </a:ext>
              </a:extLst>
            </p:cNvPr>
            <p:cNvCxnSpPr>
              <a:cxnSpLocks noChangeShapeType="1"/>
            </p:cNvCxnSpPr>
            <p:nvPr/>
          </p:nvCxnSpPr>
          <p:spPr bwMode="auto">
            <a:xfrm>
              <a:off x="480" y="576"/>
              <a:ext cx="0" cy="3319"/>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57" name="Shape 314">
              <a:extLst>
                <a:ext uri="{FF2B5EF4-FFF2-40B4-BE49-F238E27FC236}">
                  <a16:creationId xmlns:a16="http://schemas.microsoft.com/office/drawing/2014/main" id="{9B3BB62A-1161-9749-90CD-EDF54C18DB10}"/>
                </a:ext>
              </a:extLst>
            </p:cNvPr>
            <p:cNvCxnSpPr>
              <a:cxnSpLocks noChangeShapeType="1"/>
            </p:cNvCxnSpPr>
            <p:nvPr/>
          </p:nvCxnSpPr>
          <p:spPr bwMode="auto">
            <a:xfrm>
              <a:off x="5184" y="576"/>
              <a:ext cx="0" cy="3319"/>
            </a:xfrm>
            <a:prstGeom prst="straightConnector1">
              <a:avLst/>
            </a:prstGeom>
            <a:ln>
              <a:headEnd/>
              <a:tailEnd/>
            </a:ln>
          </p:spPr>
          <p:style>
            <a:lnRef idx="2">
              <a:schemeClr val="accent1"/>
            </a:lnRef>
            <a:fillRef idx="1">
              <a:schemeClr val="lt1"/>
            </a:fillRef>
            <a:effectRef idx="0">
              <a:schemeClr val="accent1"/>
            </a:effectRef>
            <a:fontRef idx="minor">
              <a:schemeClr val="dk1"/>
            </a:fontRef>
          </p:style>
        </p:cxnSp>
        <p:cxnSp>
          <p:nvCxnSpPr>
            <p:cNvPr id="58" name="Shape 315">
              <a:extLst>
                <a:ext uri="{FF2B5EF4-FFF2-40B4-BE49-F238E27FC236}">
                  <a16:creationId xmlns:a16="http://schemas.microsoft.com/office/drawing/2014/main" id="{7019D569-6BC5-F44E-A736-26A1B7A67392}"/>
                </a:ext>
              </a:extLst>
            </p:cNvPr>
            <p:cNvCxnSpPr>
              <a:cxnSpLocks noChangeShapeType="1"/>
            </p:cNvCxnSpPr>
            <p:nvPr/>
          </p:nvCxnSpPr>
          <p:spPr bwMode="auto">
            <a:xfrm>
              <a:off x="480" y="576"/>
              <a:ext cx="4704" cy="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59" name="Shape 316">
              <a:extLst>
                <a:ext uri="{FF2B5EF4-FFF2-40B4-BE49-F238E27FC236}">
                  <a16:creationId xmlns:a16="http://schemas.microsoft.com/office/drawing/2014/main" id="{2C9D5E71-63EF-3B44-A645-DD54C4348126}"/>
                </a:ext>
              </a:extLst>
            </p:cNvPr>
            <p:cNvCxnSpPr>
              <a:cxnSpLocks noChangeShapeType="1"/>
            </p:cNvCxnSpPr>
            <p:nvPr/>
          </p:nvCxnSpPr>
          <p:spPr bwMode="auto">
            <a:xfrm>
              <a:off x="480" y="3895"/>
              <a:ext cx="4704" cy="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3603458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DE571-74CD-8648-BA0F-87FD141A69E3}"/>
              </a:ext>
            </a:extLst>
          </p:cNvPr>
          <p:cNvSpPr>
            <a:spLocks noGrp="1"/>
          </p:cNvSpPr>
          <p:nvPr>
            <p:ph type="title"/>
          </p:nvPr>
        </p:nvSpPr>
        <p:spPr>
          <a:xfrm>
            <a:off x="1069848" y="0"/>
            <a:ext cx="10058400" cy="1186774"/>
          </a:xfrm>
        </p:spPr>
        <p:txBody>
          <a:bodyPr/>
          <a:lstStyle/>
          <a:p>
            <a:pPr algn="ctr">
              <a:defRPr/>
            </a:pPr>
            <a:r>
              <a:rPr lang="en-US" b="1" dirty="0">
                <a:solidFill>
                  <a:srgbClr val="3AAAAF"/>
                </a:solidFill>
                <a:latin typeface="Tw Cen MT" panose="020B0602020104020603" pitchFamily="34" charset="77"/>
              </a:rPr>
              <a:t>Advice</a:t>
            </a:r>
          </a:p>
        </p:txBody>
      </p:sp>
      <p:sp>
        <p:nvSpPr>
          <p:cNvPr id="3" name="Content Placeholder 2">
            <a:extLst>
              <a:ext uri="{FF2B5EF4-FFF2-40B4-BE49-F238E27FC236}">
                <a16:creationId xmlns:a16="http://schemas.microsoft.com/office/drawing/2014/main" id="{7162A651-723B-ED43-8C46-7484DDDEC041}"/>
              </a:ext>
            </a:extLst>
          </p:cNvPr>
          <p:cNvSpPr>
            <a:spLocks noGrp="1"/>
          </p:cNvSpPr>
          <p:nvPr>
            <p:ph idx="1"/>
          </p:nvPr>
        </p:nvSpPr>
        <p:spPr>
          <a:xfrm>
            <a:off x="0" y="2121408"/>
            <a:ext cx="12192000" cy="4050792"/>
          </a:xfrm>
        </p:spPr>
        <p:txBody>
          <a:bodyPr>
            <a:normAutofit/>
          </a:bodyPr>
          <a:lstStyle/>
          <a:p>
            <a:pPr>
              <a:defRPr/>
            </a:pPr>
            <a:r>
              <a:rPr lang="en-US" sz="2400" dirty="0"/>
              <a:t>While calling to parents mentors must verify some details of student like: D.O.B, Address, Details about family members etc. to ensure the authenticity of call.</a:t>
            </a:r>
          </a:p>
          <a:p>
            <a:pPr>
              <a:defRPr/>
            </a:pPr>
            <a:endParaRPr lang="en-US" sz="2400" dirty="0"/>
          </a:p>
          <a:p>
            <a:pPr>
              <a:defRPr/>
            </a:pPr>
            <a:r>
              <a:rPr lang="en-US" sz="2400" b="1" i="1" dirty="0"/>
              <a:t>Mentors must advise the parents not to change their registered contact number and in case they do so, they should get it updated with us through </a:t>
            </a:r>
            <a:r>
              <a:rPr lang="en-US" sz="2400" b="1" i="1" dirty="0">
                <a:hlinkClick r:id="rId2"/>
              </a:rPr>
              <a:t>parents@lpu.co.in</a:t>
            </a:r>
            <a:r>
              <a:rPr lang="en-US" sz="2400" b="1" i="1" dirty="0"/>
              <a:t>.</a:t>
            </a:r>
          </a:p>
          <a:p>
            <a:pPr>
              <a:defRPr/>
            </a:pPr>
            <a:endParaRPr lang="en-US" sz="2400" b="1" i="1" dirty="0"/>
          </a:p>
          <a:p>
            <a:pPr marL="0" indent="0">
              <a:buFont typeface="Arial" panose="020B0604020202020204" pitchFamily="34" charset="0"/>
              <a:buNone/>
              <a:defRPr/>
            </a:pPr>
            <a:endParaRPr lang="en-US" sz="2400" dirty="0"/>
          </a:p>
        </p:txBody>
      </p:sp>
      <p:grpSp>
        <p:nvGrpSpPr>
          <p:cNvPr id="4" name="Group 3">
            <a:extLst>
              <a:ext uri="{FF2B5EF4-FFF2-40B4-BE49-F238E27FC236}">
                <a16:creationId xmlns:a16="http://schemas.microsoft.com/office/drawing/2014/main" id="{A9326F57-CDDE-A644-A0EE-9E76A87CE37D}"/>
              </a:ext>
            </a:extLst>
          </p:cNvPr>
          <p:cNvGrpSpPr/>
          <p:nvPr/>
        </p:nvGrpSpPr>
        <p:grpSpPr>
          <a:xfrm>
            <a:off x="5378755" y="1020593"/>
            <a:ext cx="1434489" cy="190500"/>
            <a:chOff x="4679586" y="878988"/>
            <a:chExt cx="1434489" cy="190500"/>
          </a:xfrm>
        </p:grpSpPr>
        <p:sp>
          <p:nvSpPr>
            <p:cNvPr id="5" name="Oval 4">
              <a:extLst>
                <a:ext uri="{FF2B5EF4-FFF2-40B4-BE49-F238E27FC236}">
                  <a16:creationId xmlns:a16="http://schemas.microsoft.com/office/drawing/2014/main" id="{1BAF1D30-9F08-8C4E-ABD8-2F689FF14EE2}"/>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69DC4ABD-CD05-914E-A6B1-A1F3CF9F611F}"/>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E2AA88AA-75F6-5C4E-A3AF-A57381306B46}"/>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FEA96FC-3012-9B4A-8E4D-55783A86CD44}"/>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23355BB-484A-F146-889C-600318A93842}"/>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99063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75299-EE49-8A48-ABC9-3B93DBB34D3B}"/>
              </a:ext>
            </a:extLst>
          </p:cNvPr>
          <p:cNvSpPr>
            <a:spLocks noGrp="1"/>
          </p:cNvSpPr>
          <p:nvPr>
            <p:ph type="title"/>
          </p:nvPr>
        </p:nvSpPr>
        <p:spPr>
          <a:xfrm>
            <a:off x="1066800" y="0"/>
            <a:ext cx="10058400" cy="1609344"/>
          </a:xfrm>
        </p:spPr>
        <p:txBody>
          <a:bodyPr>
            <a:normAutofit/>
          </a:bodyPr>
          <a:lstStyle/>
          <a:p>
            <a:pPr algn="ctr">
              <a:defRPr/>
            </a:pPr>
            <a:r>
              <a:rPr lang="en-US" sz="4400" b="1" dirty="0">
                <a:solidFill>
                  <a:srgbClr val="3AAAAF"/>
                </a:solidFill>
                <a:latin typeface="Tw Cen MT" panose="020B0602020104020603" pitchFamily="34" charset="77"/>
              </a:rPr>
              <a:t>Additional Efforts</a:t>
            </a:r>
          </a:p>
        </p:txBody>
      </p:sp>
      <p:sp>
        <p:nvSpPr>
          <p:cNvPr id="91138" name="Content Placeholder 2">
            <a:extLst>
              <a:ext uri="{FF2B5EF4-FFF2-40B4-BE49-F238E27FC236}">
                <a16:creationId xmlns:a16="http://schemas.microsoft.com/office/drawing/2014/main" id="{6E7B8443-BFC9-104E-A0C8-6EC6E2D9D8F7}"/>
              </a:ext>
            </a:extLst>
          </p:cNvPr>
          <p:cNvSpPr>
            <a:spLocks noGrp="1"/>
          </p:cNvSpPr>
          <p:nvPr>
            <p:ph idx="1"/>
          </p:nvPr>
        </p:nvSpPr>
        <p:spPr>
          <a:xfrm>
            <a:off x="609600" y="2174297"/>
            <a:ext cx="9131300" cy="3416300"/>
          </a:xfrm>
        </p:spPr>
        <p:txBody>
          <a:bodyPr>
            <a:normAutofit/>
          </a:bodyPr>
          <a:lstStyle/>
          <a:p>
            <a:r>
              <a:rPr lang="en-US" altLang="en-US" sz="2400" dirty="0"/>
              <a:t>Remedial classes.</a:t>
            </a:r>
          </a:p>
          <a:p>
            <a:endParaRPr lang="en-US" altLang="en-US" sz="2400" dirty="0"/>
          </a:p>
          <a:p>
            <a:r>
              <a:rPr lang="en-US" altLang="en-US" sz="2400" dirty="0"/>
              <a:t>Tuition Model (SASP)</a:t>
            </a:r>
          </a:p>
          <a:p>
            <a:endParaRPr lang="en-US" altLang="en-US" sz="2400" dirty="0"/>
          </a:p>
          <a:p>
            <a:r>
              <a:rPr lang="en-US" altLang="en-US" sz="2400" dirty="0"/>
              <a:t>MNT Lectures for Freshmen</a:t>
            </a:r>
          </a:p>
        </p:txBody>
      </p:sp>
      <p:grpSp>
        <p:nvGrpSpPr>
          <p:cNvPr id="4" name="Group 3">
            <a:extLst>
              <a:ext uri="{FF2B5EF4-FFF2-40B4-BE49-F238E27FC236}">
                <a16:creationId xmlns:a16="http://schemas.microsoft.com/office/drawing/2014/main" id="{4AFE2075-B621-9B45-8BC5-4D5BCCE852C1}"/>
              </a:ext>
            </a:extLst>
          </p:cNvPr>
          <p:cNvGrpSpPr/>
          <p:nvPr/>
        </p:nvGrpSpPr>
        <p:grpSpPr>
          <a:xfrm>
            <a:off x="5175250" y="1267403"/>
            <a:ext cx="1434489" cy="190500"/>
            <a:chOff x="4679586" y="878988"/>
            <a:chExt cx="1434489" cy="190500"/>
          </a:xfrm>
        </p:grpSpPr>
        <p:sp>
          <p:nvSpPr>
            <p:cNvPr id="5" name="Oval 4">
              <a:extLst>
                <a:ext uri="{FF2B5EF4-FFF2-40B4-BE49-F238E27FC236}">
                  <a16:creationId xmlns:a16="http://schemas.microsoft.com/office/drawing/2014/main" id="{0E322876-7595-9E49-A5A5-F582B2EE1EBF}"/>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C231370B-DAF8-874B-ACD0-D239B830FCAE}"/>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C1A4F756-CCF1-4D4F-AC32-221A1C5AB5B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190B2A7-9B98-B94D-B906-2CF9DEDF68D4}"/>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D01A44D5-CC13-2C41-AE9A-92407E1C4585}"/>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063976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1" name="Picture 1">
            <a:extLst>
              <a:ext uri="{FF2B5EF4-FFF2-40B4-BE49-F238E27FC236}">
                <a16:creationId xmlns:a16="http://schemas.microsoft.com/office/drawing/2014/main" id="{227660C1-61F3-6A46-8DD5-FF0CAF8357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75" y="1554163"/>
            <a:ext cx="7405688" cy="420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731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9" name="Text Box 1">
            <a:extLst>
              <a:ext uri="{FF2B5EF4-FFF2-40B4-BE49-F238E27FC236}">
                <a16:creationId xmlns:a16="http://schemas.microsoft.com/office/drawing/2014/main" id="{BB7C2C94-F9D9-CB44-961E-928265B4F388}"/>
              </a:ext>
            </a:extLst>
          </p:cNvPr>
          <p:cNvSpPr txBox="1">
            <a:spLocks noChangeArrowheads="1"/>
          </p:cNvSpPr>
          <p:nvPr/>
        </p:nvSpPr>
        <p:spPr bwMode="auto">
          <a:xfrm>
            <a:off x="609599" y="-34350"/>
            <a:ext cx="1097121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Lst>
              <a:defRPr>
                <a:solidFill>
                  <a:schemeClr val="tx1"/>
                </a:solidFill>
                <a:latin typeface="Arial" panose="020B0604020202020204" pitchFamily="34" charset="0"/>
                <a:cs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Lst>
              <a:defRPr>
                <a:solidFill>
                  <a:schemeClr val="tx1"/>
                </a:solidFill>
                <a:latin typeface="Arial" panose="020B0604020202020204" pitchFamily="34" charset="0"/>
                <a:cs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Lst>
              <a:defRPr>
                <a:solidFill>
                  <a:schemeClr val="tx1"/>
                </a:solidFill>
                <a:latin typeface="Arial" panose="020B0604020202020204" pitchFamily="34" charset="0"/>
                <a:cs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Lst>
              <a:defRPr>
                <a:solidFill>
                  <a:schemeClr val="tx1"/>
                </a:solidFill>
                <a:latin typeface="Arial" panose="020B0604020202020204" pitchFamily="34" charset="0"/>
                <a:cs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Lst>
              <a:defRPr>
                <a:solidFill>
                  <a:schemeClr val="tx1"/>
                </a:solidFill>
                <a:latin typeface="Arial" panose="020B0604020202020204" pitchFamily="34" charset="0"/>
                <a:cs typeface="Arial" panose="020B0604020202020204" pitchFamily="34" charset="0"/>
              </a:defRPr>
            </a:lvl9pPr>
          </a:lstStyle>
          <a:p>
            <a:pPr algn="ctr"/>
            <a:r>
              <a:rPr lang="en-US" altLang="en-US" sz="3600" b="1">
                <a:solidFill>
                  <a:srgbClr val="3AAAAF"/>
                </a:solidFill>
                <a:ea typeface="MS PGothic" panose="020B0600070205080204" pitchFamily="34" charset="-128"/>
              </a:rPr>
              <a:t>Counseling &amp; Happiness Cell </a:t>
            </a:r>
          </a:p>
        </p:txBody>
      </p:sp>
      <p:sp>
        <p:nvSpPr>
          <p:cNvPr id="25602" name="Text Box 2">
            <a:extLst>
              <a:ext uri="{FF2B5EF4-FFF2-40B4-BE49-F238E27FC236}">
                <a16:creationId xmlns:a16="http://schemas.microsoft.com/office/drawing/2014/main" id="{56F0065C-7C23-BF43-B0AD-296AF11B1464}"/>
              </a:ext>
            </a:extLst>
          </p:cNvPr>
          <p:cNvSpPr txBox="1">
            <a:spLocks noChangeArrowheads="1"/>
          </p:cNvSpPr>
          <p:nvPr/>
        </p:nvSpPr>
        <p:spPr bwMode="auto">
          <a:xfrm>
            <a:off x="609600" y="1600200"/>
            <a:ext cx="10971213" cy="4876800"/>
          </a:xfrm>
          <a:prstGeom prst="rect">
            <a:avLst/>
          </a:prstGeom>
          <a:noFill/>
          <a:ln>
            <a:noFill/>
          </a:ln>
          <a:effectLst/>
        </p:spPr>
        <p:txBody>
          <a:bodyPr/>
          <a:lstStyle>
            <a:lvl1pPr marL="180975" indent="-176213">
              <a:tabLst>
                <a:tab pos="180975" algn="l"/>
                <a:tab pos="638175" algn="l"/>
                <a:tab pos="1095375" algn="l"/>
                <a:tab pos="1552575" algn="l"/>
                <a:tab pos="2009775" algn="l"/>
                <a:tab pos="2466975" algn="l"/>
                <a:tab pos="2924175" algn="l"/>
                <a:tab pos="3381375" algn="l"/>
                <a:tab pos="3838575" algn="l"/>
                <a:tab pos="4295775" algn="l"/>
                <a:tab pos="4752975" algn="l"/>
                <a:tab pos="5210175" algn="l"/>
                <a:tab pos="5667375" algn="l"/>
                <a:tab pos="6124575" algn="l"/>
                <a:tab pos="6581775" algn="l"/>
                <a:tab pos="7038975" algn="l"/>
                <a:tab pos="7496175" algn="l"/>
                <a:tab pos="7953375" algn="l"/>
                <a:tab pos="8410575" algn="l"/>
                <a:tab pos="8867775" algn="l"/>
                <a:tab pos="9324975" algn="l"/>
                <a:tab pos="9410700" algn="l"/>
                <a:tab pos="10134600" algn="l"/>
                <a:tab pos="10858500" algn="l"/>
              </a:tabLst>
              <a:defRPr sz="2400">
                <a:solidFill>
                  <a:srgbClr val="000000"/>
                </a:solidFill>
                <a:latin typeface="Arial" charset="0"/>
                <a:ea typeface="ＭＳ Ｐゴシック" charset="0"/>
                <a:cs typeface="ＭＳ Ｐゴシック" charset="0"/>
              </a:defRPr>
            </a:lvl1pPr>
            <a:lvl2pPr>
              <a:tabLst>
                <a:tab pos="180975" algn="l"/>
                <a:tab pos="638175" algn="l"/>
                <a:tab pos="1095375" algn="l"/>
                <a:tab pos="1552575" algn="l"/>
                <a:tab pos="2009775" algn="l"/>
                <a:tab pos="2466975" algn="l"/>
                <a:tab pos="2924175" algn="l"/>
                <a:tab pos="3381375" algn="l"/>
                <a:tab pos="3838575" algn="l"/>
                <a:tab pos="4295775" algn="l"/>
                <a:tab pos="4752975" algn="l"/>
                <a:tab pos="5210175" algn="l"/>
                <a:tab pos="5667375" algn="l"/>
                <a:tab pos="6124575" algn="l"/>
                <a:tab pos="6581775" algn="l"/>
                <a:tab pos="7038975" algn="l"/>
                <a:tab pos="7496175" algn="l"/>
                <a:tab pos="7953375" algn="l"/>
                <a:tab pos="8410575" algn="l"/>
                <a:tab pos="8867775" algn="l"/>
                <a:tab pos="9324975" algn="l"/>
                <a:tab pos="9410700" algn="l"/>
                <a:tab pos="10134600" algn="l"/>
                <a:tab pos="10858500" algn="l"/>
              </a:tabLst>
              <a:defRPr sz="2400">
                <a:solidFill>
                  <a:srgbClr val="000000"/>
                </a:solidFill>
                <a:latin typeface="Arial" charset="0"/>
                <a:ea typeface="ＭＳ Ｐゴシック" charset="0"/>
                <a:cs typeface="ＭＳ Ｐゴシック" charset="0"/>
              </a:defRPr>
            </a:lvl2pPr>
            <a:lvl3pPr>
              <a:tabLst>
                <a:tab pos="180975" algn="l"/>
                <a:tab pos="638175" algn="l"/>
                <a:tab pos="1095375" algn="l"/>
                <a:tab pos="1552575" algn="l"/>
                <a:tab pos="2009775" algn="l"/>
                <a:tab pos="2466975" algn="l"/>
                <a:tab pos="2924175" algn="l"/>
                <a:tab pos="3381375" algn="l"/>
                <a:tab pos="3838575" algn="l"/>
                <a:tab pos="4295775" algn="l"/>
                <a:tab pos="4752975" algn="l"/>
                <a:tab pos="5210175" algn="l"/>
                <a:tab pos="5667375" algn="l"/>
                <a:tab pos="6124575" algn="l"/>
                <a:tab pos="6581775" algn="l"/>
                <a:tab pos="7038975" algn="l"/>
                <a:tab pos="7496175" algn="l"/>
                <a:tab pos="7953375" algn="l"/>
                <a:tab pos="8410575" algn="l"/>
                <a:tab pos="8867775" algn="l"/>
                <a:tab pos="9324975" algn="l"/>
                <a:tab pos="9410700" algn="l"/>
                <a:tab pos="10134600" algn="l"/>
                <a:tab pos="10858500" algn="l"/>
              </a:tabLst>
              <a:defRPr sz="2400">
                <a:solidFill>
                  <a:srgbClr val="000000"/>
                </a:solidFill>
                <a:latin typeface="Arial" charset="0"/>
                <a:ea typeface="ＭＳ Ｐゴシック" charset="0"/>
                <a:cs typeface="ＭＳ Ｐゴシック" charset="0"/>
              </a:defRPr>
            </a:lvl3pPr>
            <a:lvl4pPr>
              <a:tabLst>
                <a:tab pos="180975" algn="l"/>
                <a:tab pos="638175" algn="l"/>
                <a:tab pos="1095375" algn="l"/>
                <a:tab pos="1552575" algn="l"/>
                <a:tab pos="2009775" algn="l"/>
                <a:tab pos="2466975" algn="l"/>
                <a:tab pos="2924175" algn="l"/>
                <a:tab pos="3381375" algn="l"/>
                <a:tab pos="3838575" algn="l"/>
                <a:tab pos="4295775" algn="l"/>
                <a:tab pos="4752975" algn="l"/>
                <a:tab pos="5210175" algn="l"/>
                <a:tab pos="5667375" algn="l"/>
                <a:tab pos="6124575" algn="l"/>
                <a:tab pos="6581775" algn="l"/>
                <a:tab pos="7038975" algn="l"/>
                <a:tab pos="7496175" algn="l"/>
                <a:tab pos="7953375" algn="l"/>
                <a:tab pos="8410575" algn="l"/>
                <a:tab pos="8867775" algn="l"/>
                <a:tab pos="9324975" algn="l"/>
                <a:tab pos="9410700" algn="l"/>
                <a:tab pos="10134600" algn="l"/>
                <a:tab pos="10858500" algn="l"/>
              </a:tabLst>
              <a:defRPr sz="2400">
                <a:solidFill>
                  <a:srgbClr val="000000"/>
                </a:solidFill>
                <a:latin typeface="Arial" charset="0"/>
                <a:ea typeface="ＭＳ Ｐゴシック" charset="0"/>
                <a:cs typeface="ＭＳ Ｐゴシック" charset="0"/>
              </a:defRPr>
            </a:lvl4pPr>
            <a:lvl5pPr>
              <a:tabLst>
                <a:tab pos="180975" algn="l"/>
                <a:tab pos="638175" algn="l"/>
                <a:tab pos="1095375" algn="l"/>
                <a:tab pos="1552575" algn="l"/>
                <a:tab pos="2009775" algn="l"/>
                <a:tab pos="2466975" algn="l"/>
                <a:tab pos="2924175" algn="l"/>
                <a:tab pos="3381375" algn="l"/>
                <a:tab pos="3838575" algn="l"/>
                <a:tab pos="4295775" algn="l"/>
                <a:tab pos="4752975" algn="l"/>
                <a:tab pos="5210175" algn="l"/>
                <a:tab pos="5667375" algn="l"/>
                <a:tab pos="6124575" algn="l"/>
                <a:tab pos="6581775" algn="l"/>
                <a:tab pos="7038975" algn="l"/>
                <a:tab pos="7496175" algn="l"/>
                <a:tab pos="7953375" algn="l"/>
                <a:tab pos="8410575" algn="l"/>
                <a:tab pos="8867775" algn="l"/>
                <a:tab pos="9324975" algn="l"/>
                <a:tab pos="9410700" algn="l"/>
                <a:tab pos="10134600" algn="l"/>
                <a:tab pos="10858500" algn="l"/>
              </a:tabLst>
              <a:defRPr sz="2400">
                <a:solidFill>
                  <a:srgbClr val="000000"/>
                </a:solidFill>
                <a:latin typeface="Arial"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180975" algn="l"/>
                <a:tab pos="638175" algn="l"/>
                <a:tab pos="1095375" algn="l"/>
                <a:tab pos="1552575" algn="l"/>
                <a:tab pos="2009775" algn="l"/>
                <a:tab pos="2466975" algn="l"/>
                <a:tab pos="2924175" algn="l"/>
                <a:tab pos="3381375" algn="l"/>
                <a:tab pos="3838575" algn="l"/>
                <a:tab pos="4295775" algn="l"/>
                <a:tab pos="4752975" algn="l"/>
                <a:tab pos="5210175" algn="l"/>
                <a:tab pos="5667375" algn="l"/>
                <a:tab pos="6124575" algn="l"/>
                <a:tab pos="6581775" algn="l"/>
                <a:tab pos="7038975" algn="l"/>
                <a:tab pos="7496175" algn="l"/>
                <a:tab pos="7953375" algn="l"/>
                <a:tab pos="8410575" algn="l"/>
                <a:tab pos="8867775" algn="l"/>
                <a:tab pos="9324975" algn="l"/>
                <a:tab pos="9410700" algn="l"/>
                <a:tab pos="10134600" algn="l"/>
                <a:tab pos="10858500" algn="l"/>
              </a:tabLst>
              <a:defRPr sz="2400">
                <a:solidFill>
                  <a:srgbClr val="000000"/>
                </a:solidFill>
                <a:latin typeface="Arial"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180975" algn="l"/>
                <a:tab pos="638175" algn="l"/>
                <a:tab pos="1095375" algn="l"/>
                <a:tab pos="1552575" algn="l"/>
                <a:tab pos="2009775" algn="l"/>
                <a:tab pos="2466975" algn="l"/>
                <a:tab pos="2924175" algn="l"/>
                <a:tab pos="3381375" algn="l"/>
                <a:tab pos="3838575" algn="l"/>
                <a:tab pos="4295775" algn="l"/>
                <a:tab pos="4752975" algn="l"/>
                <a:tab pos="5210175" algn="l"/>
                <a:tab pos="5667375" algn="l"/>
                <a:tab pos="6124575" algn="l"/>
                <a:tab pos="6581775" algn="l"/>
                <a:tab pos="7038975" algn="l"/>
                <a:tab pos="7496175" algn="l"/>
                <a:tab pos="7953375" algn="l"/>
                <a:tab pos="8410575" algn="l"/>
                <a:tab pos="8867775" algn="l"/>
                <a:tab pos="9324975" algn="l"/>
                <a:tab pos="9410700" algn="l"/>
                <a:tab pos="10134600" algn="l"/>
                <a:tab pos="10858500" algn="l"/>
              </a:tabLst>
              <a:defRPr sz="2400">
                <a:solidFill>
                  <a:srgbClr val="000000"/>
                </a:solidFill>
                <a:latin typeface="Arial"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180975" algn="l"/>
                <a:tab pos="638175" algn="l"/>
                <a:tab pos="1095375" algn="l"/>
                <a:tab pos="1552575" algn="l"/>
                <a:tab pos="2009775" algn="l"/>
                <a:tab pos="2466975" algn="l"/>
                <a:tab pos="2924175" algn="l"/>
                <a:tab pos="3381375" algn="l"/>
                <a:tab pos="3838575" algn="l"/>
                <a:tab pos="4295775" algn="l"/>
                <a:tab pos="4752975" algn="l"/>
                <a:tab pos="5210175" algn="l"/>
                <a:tab pos="5667375" algn="l"/>
                <a:tab pos="6124575" algn="l"/>
                <a:tab pos="6581775" algn="l"/>
                <a:tab pos="7038975" algn="l"/>
                <a:tab pos="7496175" algn="l"/>
                <a:tab pos="7953375" algn="l"/>
                <a:tab pos="8410575" algn="l"/>
                <a:tab pos="8867775" algn="l"/>
                <a:tab pos="9324975" algn="l"/>
                <a:tab pos="9410700" algn="l"/>
                <a:tab pos="10134600" algn="l"/>
                <a:tab pos="10858500" algn="l"/>
              </a:tabLst>
              <a:defRPr sz="2400">
                <a:solidFill>
                  <a:srgbClr val="000000"/>
                </a:solidFill>
                <a:latin typeface="Arial"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180975" algn="l"/>
                <a:tab pos="638175" algn="l"/>
                <a:tab pos="1095375" algn="l"/>
                <a:tab pos="1552575" algn="l"/>
                <a:tab pos="2009775" algn="l"/>
                <a:tab pos="2466975" algn="l"/>
                <a:tab pos="2924175" algn="l"/>
                <a:tab pos="3381375" algn="l"/>
                <a:tab pos="3838575" algn="l"/>
                <a:tab pos="4295775" algn="l"/>
                <a:tab pos="4752975" algn="l"/>
                <a:tab pos="5210175" algn="l"/>
                <a:tab pos="5667375" algn="l"/>
                <a:tab pos="6124575" algn="l"/>
                <a:tab pos="6581775" algn="l"/>
                <a:tab pos="7038975" algn="l"/>
                <a:tab pos="7496175" algn="l"/>
                <a:tab pos="7953375" algn="l"/>
                <a:tab pos="8410575" algn="l"/>
                <a:tab pos="8867775" algn="l"/>
                <a:tab pos="9324975" algn="l"/>
                <a:tab pos="9410700" algn="l"/>
                <a:tab pos="10134600" algn="l"/>
                <a:tab pos="10858500" algn="l"/>
              </a:tabLst>
              <a:defRPr sz="2400">
                <a:solidFill>
                  <a:srgbClr val="000000"/>
                </a:solidFill>
                <a:latin typeface="Arial" charset="0"/>
                <a:ea typeface="ＭＳ Ｐゴシック" charset="0"/>
                <a:cs typeface="ＭＳ Ｐゴシック" charset="0"/>
              </a:defRPr>
            </a:lvl9pPr>
          </a:lstStyle>
          <a:p>
            <a:pPr>
              <a:spcBef>
                <a:spcPts val="600"/>
              </a:spcBef>
              <a:buSzPct val="85000"/>
              <a:defRPr/>
            </a:pPr>
            <a:endParaRPr lang="en-US" dirty="0">
              <a:solidFill>
                <a:srgbClr val="292934"/>
              </a:solidFill>
            </a:endParaRPr>
          </a:p>
          <a:p>
            <a:pPr marL="176195" indent="-171433">
              <a:spcBef>
                <a:spcPts val="600"/>
              </a:spcBef>
              <a:buClr>
                <a:srgbClr val="93A299"/>
              </a:buClr>
              <a:buSzPct val="85000"/>
              <a:buFont typeface="Arial" charset="0"/>
              <a:buChar char="•"/>
              <a:defRPr/>
            </a:pPr>
            <a:r>
              <a:rPr lang="en-US" b="1" dirty="0">
                <a:solidFill>
                  <a:srgbClr val="0000FF"/>
                </a:solidFill>
              </a:rPr>
              <a:t>                                ,                      guidance and  advice</a:t>
            </a:r>
          </a:p>
          <a:p>
            <a:pPr>
              <a:spcBef>
                <a:spcPts val="600"/>
              </a:spcBef>
              <a:buSzPct val="85000"/>
              <a:defRPr/>
            </a:pPr>
            <a:endParaRPr lang="en-US" dirty="0">
              <a:solidFill>
                <a:srgbClr val="292934"/>
              </a:solidFill>
            </a:endParaRPr>
          </a:p>
          <a:p>
            <a:pPr marL="176195" indent="-171433">
              <a:spcBef>
                <a:spcPts val="600"/>
              </a:spcBef>
              <a:buClr>
                <a:srgbClr val="93A299"/>
              </a:buClr>
              <a:buSzPct val="85000"/>
              <a:buFont typeface="Arial" charset="0"/>
              <a:buChar char="•"/>
              <a:defRPr/>
            </a:pPr>
            <a:r>
              <a:rPr lang="en-US" b="1" dirty="0">
                <a:solidFill>
                  <a:srgbClr val="292934"/>
                </a:solidFill>
              </a:rPr>
              <a:t>     </a:t>
            </a:r>
          </a:p>
          <a:p>
            <a:pPr>
              <a:spcBef>
                <a:spcPts val="600"/>
              </a:spcBef>
              <a:buSzPct val="85000"/>
              <a:defRPr/>
            </a:pPr>
            <a:endParaRPr lang="en-US" b="1" dirty="0">
              <a:solidFill>
                <a:srgbClr val="292934"/>
              </a:solidFill>
            </a:endParaRPr>
          </a:p>
          <a:p>
            <a:pPr marL="176195" indent="-171433">
              <a:spcBef>
                <a:spcPts val="600"/>
              </a:spcBef>
              <a:buClr>
                <a:srgbClr val="93A299"/>
              </a:buClr>
              <a:buSzPct val="85000"/>
              <a:buFont typeface="Arial" charset="0"/>
              <a:buChar char="•"/>
              <a:defRPr/>
            </a:pPr>
            <a:r>
              <a:rPr lang="en-US" b="1" dirty="0">
                <a:solidFill>
                  <a:srgbClr val="292934"/>
                </a:solidFill>
              </a:rPr>
              <a:t>                                               is strictly maintained </a:t>
            </a:r>
          </a:p>
          <a:p>
            <a:pPr>
              <a:spcBef>
                <a:spcPts val="600"/>
              </a:spcBef>
              <a:buSzPct val="85000"/>
              <a:defRPr/>
            </a:pPr>
            <a:endParaRPr lang="en-US" b="1" dirty="0">
              <a:solidFill>
                <a:srgbClr val="292934"/>
              </a:solidFill>
            </a:endParaRPr>
          </a:p>
          <a:p>
            <a:pPr>
              <a:spcBef>
                <a:spcPts val="600"/>
              </a:spcBef>
              <a:buSzPct val="85000"/>
              <a:defRPr/>
            </a:pPr>
            <a:endParaRPr lang="en-US" b="1" dirty="0">
              <a:solidFill>
                <a:srgbClr val="292934"/>
              </a:solidFill>
            </a:endParaRPr>
          </a:p>
          <a:p>
            <a:pPr marL="176195" indent="-171433">
              <a:spcBef>
                <a:spcPts val="600"/>
              </a:spcBef>
              <a:buClr>
                <a:srgbClr val="93A299"/>
              </a:buClr>
              <a:buSzPct val="85000"/>
              <a:buFont typeface="Arial" charset="0"/>
              <a:buChar char="•"/>
              <a:defRPr/>
            </a:pPr>
            <a:r>
              <a:rPr lang="en-US" b="1" dirty="0">
                <a:solidFill>
                  <a:schemeClr val="tx1"/>
                </a:solidFill>
              </a:rPr>
              <a:t>Don’t Be Afraid, Seek Help, Come To Us And Live a Happier Life</a:t>
            </a:r>
          </a:p>
          <a:p>
            <a:pPr>
              <a:spcBef>
                <a:spcPts val="600"/>
              </a:spcBef>
              <a:buSzPct val="85000"/>
              <a:defRPr/>
            </a:pPr>
            <a:endParaRPr lang="en-US" b="1" dirty="0">
              <a:solidFill>
                <a:srgbClr val="292934"/>
              </a:solidFill>
            </a:endParaRPr>
          </a:p>
          <a:p>
            <a:pPr marL="176195" indent="-171433">
              <a:spcBef>
                <a:spcPts val="600"/>
              </a:spcBef>
              <a:buClr>
                <a:srgbClr val="93A299"/>
              </a:buClr>
              <a:buSzPct val="85000"/>
              <a:buFont typeface="Arial" charset="0"/>
              <a:buChar char="•"/>
              <a:defRPr/>
            </a:pPr>
            <a:endParaRPr lang="en-US" dirty="0">
              <a:solidFill>
                <a:srgbClr val="292934"/>
              </a:solidFill>
            </a:endParaRPr>
          </a:p>
        </p:txBody>
      </p:sp>
      <p:grpSp>
        <p:nvGrpSpPr>
          <p:cNvPr id="94211" name="Group 3">
            <a:extLst>
              <a:ext uri="{FF2B5EF4-FFF2-40B4-BE49-F238E27FC236}">
                <a16:creationId xmlns:a16="http://schemas.microsoft.com/office/drawing/2014/main" id="{30C4428C-4B0A-9D41-B1E1-BA62D5CD946D}"/>
              </a:ext>
            </a:extLst>
          </p:cNvPr>
          <p:cNvGrpSpPr>
            <a:grpSpLocks/>
          </p:cNvGrpSpPr>
          <p:nvPr/>
        </p:nvGrpSpPr>
        <p:grpSpPr bwMode="auto">
          <a:xfrm>
            <a:off x="798513" y="1871663"/>
            <a:ext cx="4730750" cy="1030287"/>
            <a:chOff x="503" y="1179"/>
            <a:chExt cx="2980" cy="649"/>
          </a:xfrm>
        </p:grpSpPr>
        <p:pic>
          <p:nvPicPr>
            <p:cNvPr id="94214" name="Picture 4">
              <a:extLst>
                <a:ext uri="{FF2B5EF4-FFF2-40B4-BE49-F238E27FC236}">
                  <a16:creationId xmlns:a16="http://schemas.microsoft.com/office/drawing/2014/main" id="{C68EA9F9-217D-BD49-B339-FC0F886B4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 y="1179"/>
              <a:ext cx="2980" cy="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5" name="Text Box 5">
              <a:extLst>
                <a:ext uri="{FF2B5EF4-FFF2-40B4-BE49-F238E27FC236}">
                  <a16:creationId xmlns:a16="http://schemas.microsoft.com/office/drawing/2014/main" id="{DFB59B5C-F1B2-FB47-8792-CC20C97A5E74}"/>
                </a:ext>
              </a:extLst>
            </p:cNvPr>
            <p:cNvSpPr txBox="1">
              <a:spLocks noChangeArrowheads="1"/>
            </p:cNvSpPr>
            <p:nvPr/>
          </p:nvSpPr>
          <p:spPr bwMode="auto">
            <a:xfrm>
              <a:off x="931" y="1291"/>
              <a:ext cx="1895" cy="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88" tIns="46794" rIns="89988" bIns="46794"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panose="020B0604020202020204" pitchFamily="34" charset="0"/>
                  <a:cs typeface="Arial" panose="020B0604020202020204" pitchFamily="34" charset="0"/>
                </a:defRPr>
              </a:lvl9pPr>
            </a:lstStyle>
            <a:p>
              <a:pPr algn="ctr"/>
              <a:r>
                <a:rPr lang="en-US" altLang="en-US" sz="2800" b="1">
                  <a:solidFill>
                    <a:srgbClr val="0000FF"/>
                  </a:solidFill>
                  <a:ea typeface="MS PGothic" panose="020B0600070205080204" pitchFamily="34" charset="-128"/>
                </a:rPr>
                <a:t>Free </a:t>
              </a:r>
              <a:r>
                <a:rPr lang="en-US" altLang="en-US" sz="2400" b="1">
                  <a:solidFill>
                    <a:srgbClr val="0000FF"/>
                  </a:solidFill>
                  <a:ea typeface="MS PGothic" panose="020B0600070205080204" pitchFamily="34" charset="-128"/>
                </a:rPr>
                <a:t>consultation</a:t>
              </a:r>
              <a:r>
                <a:rPr lang="en-US" altLang="en-US" sz="2800" b="1">
                  <a:solidFill>
                    <a:srgbClr val="0000FF"/>
                  </a:solidFill>
                  <a:ea typeface="MS PGothic" panose="020B0600070205080204" pitchFamily="34" charset="-128"/>
                </a:rPr>
                <a:t> </a:t>
              </a:r>
            </a:p>
          </p:txBody>
        </p:sp>
      </p:grpSp>
      <p:sp>
        <p:nvSpPr>
          <p:cNvPr id="25606" name="AutoShape 6">
            <a:extLst>
              <a:ext uri="{FF2B5EF4-FFF2-40B4-BE49-F238E27FC236}">
                <a16:creationId xmlns:a16="http://schemas.microsoft.com/office/drawing/2014/main" id="{A9C70411-DDEA-AD47-814F-0D637551CD7B}"/>
              </a:ext>
            </a:extLst>
          </p:cNvPr>
          <p:cNvSpPr>
            <a:spLocks noChangeArrowheads="1"/>
          </p:cNvSpPr>
          <p:nvPr/>
        </p:nvSpPr>
        <p:spPr bwMode="auto">
          <a:xfrm>
            <a:off x="868363" y="3508375"/>
            <a:ext cx="3859212" cy="1458913"/>
          </a:xfrm>
          <a:custGeom>
            <a:avLst/>
            <a:gdLst>
              <a:gd name="G0" fmla="+- 1 0 0"/>
              <a:gd name="G1" fmla="+- 1 0 0"/>
              <a:gd name="G2" fmla="+- 1 0 0"/>
              <a:gd name="G3" fmla="+- 1 0 0"/>
              <a:gd name="G4" fmla="+- 1 0 0"/>
              <a:gd name="G5" fmla="+- 1 0 0"/>
              <a:gd name="G6" fmla="+- 1 0 0"/>
              <a:gd name="G7" fmla="+- 1 0 0"/>
              <a:gd name="G8" fmla="+- 1 0 0"/>
              <a:gd name="G9" fmla="+- 1 0 0"/>
              <a:gd name="G10" fmla="+- 1 0 0"/>
              <a:gd name="G11" fmla="+- 1 0 0"/>
              <a:gd name="G12" fmla="+- 1 0 0"/>
              <a:gd name="G13" fmla="+- 1 0 0"/>
              <a:gd name="G14" fmla="+- 1 0 0"/>
              <a:gd name="G15" fmla="+- 1 0 0"/>
              <a:gd name="G16" fmla="+- 1 0 0"/>
              <a:gd name="G17" fmla="+- 1 0 0"/>
              <a:gd name="G18" fmla="+- 1 0 0"/>
              <a:gd name="G19" fmla="+- 1 0 0"/>
              <a:gd name="G20" fmla="+- 1 0 0"/>
              <a:gd name="G21" fmla="+- 1 0 0"/>
              <a:gd name="G22" fmla="+- 1 0 0"/>
              <a:gd name="G23" fmla="+- 1 0 0"/>
              <a:gd name="G24" fmla="+- 1 0 0"/>
              <a:gd name="G25" fmla="+- 1 0 0"/>
              <a:gd name="G26" fmla="+- 1 0 0"/>
              <a:gd name="G27" fmla="+- 1 0 0"/>
              <a:gd name="G28" fmla="+- 1 0 0"/>
              <a:gd name="G29" fmla="+- 1 0 0"/>
              <a:gd name="G30" fmla="+- 1 0 0"/>
              <a:gd name="G31" fmla="+- 1 0 0"/>
              <a:gd name="G32" fmla="+- 1 0 0"/>
              <a:gd name="G33" fmla="+- 1 0 0"/>
              <a:gd name="G34" fmla="+- 1 0 0"/>
              <a:gd name="G35" fmla="+- 1 0 0"/>
              <a:gd name="G36" fmla="+- 1 0 0"/>
              <a:gd name="G37" fmla="+- 1 0 0"/>
              <a:gd name="G38" fmla="+- 1 0 0"/>
              <a:gd name="G39" fmla="+- 1 0 0"/>
              <a:gd name="G40" fmla="+- 1 0 0"/>
              <a:gd name="G41" fmla="+- 1 0 0"/>
              <a:gd name="G42" fmla="+- 1 0 0"/>
              <a:gd name="G43" fmla="+- 1 0 0"/>
              <a:gd name="G44" fmla="+- 1 0 0"/>
              <a:gd name="G45" fmla="+- 1 0 0"/>
              <a:gd name="G46" fmla="+- 1 0 0"/>
              <a:gd name="G47" fmla="+- 1 0 0"/>
              <a:gd name="G48" fmla="+- 1 0 0"/>
              <a:gd name="G49" fmla="+- 1 0 0"/>
              <a:gd name="G50" fmla="+- 1 0 0"/>
              <a:gd name="G51" fmla="+- 1 0 0"/>
              <a:gd name="G52" fmla="+- 1 0 0"/>
              <a:gd name="G53" fmla="+- 1 0 0"/>
              <a:gd name="G54" fmla="+- 1 0 0"/>
              <a:gd name="G55" fmla="+- 1 0 0"/>
              <a:gd name="G56" fmla="+- 1 0 0"/>
              <a:gd name="G57" fmla="+- 1 0 0"/>
              <a:gd name="G58" fmla="+- 1 0 0"/>
              <a:gd name="G59" fmla="+- 1 0 0"/>
              <a:gd name="G60" fmla="+- 1 0 0"/>
              <a:gd name="G61" fmla="+- 1 0 0"/>
              <a:gd name="G62" fmla="+- 1 0 0"/>
              <a:gd name="G63" fmla="+- 1 0 0"/>
              <a:gd name="G64" fmla="+- 1 0 0"/>
              <a:gd name="G65" fmla="+- 1 0 0"/>
              <a:gd name="G66" fmla="+- 1 0 0"/>
              <a:gd name="G67" fmla="+- 1 0 0"/>
              <a:gd name="G68" fmla="*/ 1 0 51712"/>
              <a:gd name="G69" fmla="+- 1 0 0"/>
              <a:gd name="G70" fmla="+- 1 0 0"/>
              <a:gd name="G71" fmla="+- 1 0 0"/>
              <a:gd name="G72" fmla="+- 1 0 0"/>
              <a:gd name="G73" fmla="+- 1 0 0"/>
              <a:gd name="G74" fmla="+- 1 0 0"/>
              <a:gd name="G75" fmla="+- 1 0 0"/>
              <a:gd name="G76" fmla="+- 1 0 0"/>
              <a:gd name="G77" fmla="+- 1 0 0"/>
              <a:gd name="G78" fmla="+- 1 0 0"/>
              <a:gd name="G79" fmla="+- 1 0 0"/>
              <a:gd name="G80" fmla="+- 1 0 0"/>
              <a:gd name="G81" fmla="+- 1 0 0"/>
              <a:gd name="G82" fmla="+- 1 0 0"/>
              <a:gd name="G83" fmla="*/ 1 0 51712"/>
              <a:gd name="G84" fmla="+- 1 0 0"/>
              <a:gd name="G85" fmla="+- 1 0 0"/>
              <a:gd name="G86" fmla="+- 1 0 0"/>
              <a:gd name="G87" fmla="+- 1 0 0"/>
              <a:gd name="G88" fmla="+- 1 0 0"/>
              <a:gd name="G89" fmla="+- 1 0 0"/>
              <a:gd name="G90" fmla="+- 6266 0 0"/>
              <a:gd name="G91" fmla="+- 1 0 0"/>
              <a:gd name="G92" fmla="+- 1 0 0"/>
              <a:gd name="G93" fmla="+- 1 0 0"/>
              <a:gd name="G94" fmla="+- 1 0 0"/>
              <a:gd name="G95" fmla="+- 1 0 0"/>
              <a:gd name="G96" fmla="+- 1 0 0"/>
              <a:gd name="G97" fmla="+- 1 0 0"/>
              <a:gd name="G98" fmla="+- 1 0 0"/>
              <a:gd name="G99" fmla="+- 1 0 0"/>
              <a:gd name="G100" fmla="+- 1 0 0"/>
              <a:gd name="G101" fmla="+- 1 0 0"/>
              <a:gd name="G102" fmla="+- 1 0 0"/>
              <a:gd name="G103" fmla="+- 1 0 0"/>
              <a:gd name="G104" fmla="+- 1 0 0"/>
              <a:gd name="G105" fmla="+- 1 0 0"/>
              <a:gd name="G106" fmla="+- 1 0 0"/>
              <a:gd name="G107" fmla="+- 1 0 0"/>
              <a:gd name="T0" fmla="*/ 419243 w 43200"/>
              <a:gd name="T1" fmla="*/ 884027 h 43200"/>
              <a:gd name="T2" fmla="*/ 192961 w 43200"/>
              <a:gd name="T3" fmla="*/ 857111 h 43200"/>
              <a:gd name="T4" fmla="*/ 618903 w 43200"/>
              <a:gd name="T5" fmla="*/ 1178579 h 43200"/>
              <a:gd name="T6" fmla="*/ 519922 w 43200"/>
              <a:gd name="T7" fmla="*/ 1191446 h 43200"/>
              <a:gd name="T8" fmla="*/ 1472039 w 43200"/>
              <a:gd name="T9" fmla="*/ 1320114 h 43200"/>
              <a:gd name="T10" fmla="*/ 1412364 w 43200"/>
              <a:gd name="T11" fmla="*/ 1261352 h 43200"/>
              <a:gd name="T12" fmla="*/ 2575220 w 43200"/>
              <a:gd name="T13" fmla="*/ 1173581 h 43200"/>
              <a:gd name="T14" fmla="*/ 2551368 w 43200"/>
              <a:gd name="T15" fmla="*/ 1238050 h 43200"/>
              <a:gd name="T16" fmla="*/ 3048867 w 43200"/>
              <a:gd name="T17" fmla="*/ 775183 h 43200"/>
              <a:gd name="T18" fmla="*/ 3339290 w 43200"/>
              <a:gd name="T19" fmla="*/ 1016173 h 43200"/>
              <a:gd name="T20" fmla="*/ 3733966 w 43200"/>
              <a:gd name="T21" fmla="*/ 518522 h 43200"/>
              <a:gd name="T22" fmla="*/ 3604611 w 43200"/>
              <a:gd name="T23" fmla="*/ 608894 h 43200"/>
              <a:gd name="T24" fmla="*/ 3423621 w 43200"/>
              <a:gd name="T25" fmla="*/ 183242 h 43200"/>
              <a:gd name="T26" fmla="*/ 3430411 w 43200"/>
              <a:gd name="T27" fmla="*/ 225929 h 43200"/>
              <a:gd name="T28" fmla="*/ 2597643 w 43200"/>
              <a:gd name="T29" fmla="*/ 133464 h 43200"/>
              <a:gd name="T30" fmla="*/ 2663928 w 43200"/>
              <a:gd name="T31" fmla="*/ 79024 h 43200"/>
              <a:gd name="T32" fmla="*/ 1977935 w 43200"/>
              <a:gd name="T33" fmla="*/ 159400 h 43200"/>
              <a:gd name="T34" fmla="*/ 2010006 w 43200"/>
              <a:gd name="T35" fmla="*/ 112458 h 43200"/>
              <a:gd name="T36" fmla="*/ 1250671 w 43200"/>
              <a:gd name="T37" fmla="*/ 175340 h 43200"/>
              <a:gd name="T38" fmla="*/ 1366804 w 43200"/>
              <a:gd name="T39" fmla="*/ 220863 h 43200"/>
              <a:gd name="T40" fmla="*/ 368680 w 43200"/>
              <a:gd name="T41" fmla="*/ 533212 h 43200"/>
              <a:gd name="T42" fmla="*/ 348401 w 43200"/>
              <a:gd name="T43" fmla="*/ 485291 h 43200"/>
              <a:gd name="T44" fmla="*/ 0 w 43200"/>
              <a:gd name="T45" fmla="*/ 0 h 43200"/>
              <a:gd name="T46" fmla="*/ 43200 w 43200"/>
              <a:gd name="T47" fmla="*/ 43200 h 43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T44" t="T45" r="T46" b="T47"/>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solidFill>
            <a:srgbClr val="FFFF00"/>
          </a:solidFill>
          <a:ln w="9360" cap="sq">
            <a:solidFill>
              <a:srgbClr val="93A299"/>
            </a:solidFill>
            <a:miter lim="800000"/>
            <a:headEnd/>
            <a:tailEnd/>
          </a:ln>
          <a:effectLst>
            <a:outerShdw blurRad="63500" dist="25456" dir="2700000" algn="ctr" rotWithShape="0">
              <a:srgbClr val="808080">
                <a:alpha val="60022"/>
              </a:srgbClr>
            </a:outerShdw>
          </a:effectLst>
        </p:spPr>
        <p:txBody>
          <a:bodyPr lIns="89988" tIns="46794" rIns="89988" bIns="46794" anchor="ctr"/>
          <a:lstStyle/>
          <a:p>
            <a:pPr algn="ctr">
              <a:tabLst>
                <a:tab pos="0" algn="l"/>
                <a:tab pos="457154" algn="l"/>
                <a:tab pos="914309" algn="l"/>
                <a:tab pos="1371463" algn="l"/>
                <a:tab pos="1828617" algn="l"/>
                <a:tab pos="2285771" algn="l"/>
                <a:tab pos="2742926" algn="l"/>
                <a:tab pos="3200080" algn="l"/>
                <a:tab pos="3657234" algn="l"/>
                <a:tab pos="4114389" algn="l"/>
                <a:tab pos="4571543" algn="l"/>
                <a:tab pos="5028697" algn="l"/>
                <a:tab pos="5485851" algn="l"/>
                <a:tab pos="5943006" algn="l"/>
                <a:tab pos="6400160" algn="l"/>
                <a:tab pos="6857314" algn="l"/>
                <a:tab pos="7314468" algn="l"/>
                <a:tab pos="7771623" algn="l"/>
                <a:tab pos="8228777" algn="l"/>
                <a:tab pos="8685931" algn="l"/>
                <a:tab pos="9143086" algn="l"/>
              </a:tabLst>
              <a:defRPr/>
            </a:pPr>
            <a:r>
              <a:rPr lang="en-US" b="1">
                <a:solidFill>
                  <a:srgbClr val="0000FF"/>
                </a:solidFill>
              </a:rPr>
              <a:t>Confidentiality </a:t>
            </a:r>
          </a:p>
        </p:txBody>
      </p:sp>
      <p:pic>
        <p:nvPicPr>
          <p:cNvPr id="94213" name="Picture 7">
            <a:extLst>
              <a:ext uri="{FF2B5EF4-FFF2-40B4-BE49-F238E27FC236}">
                <a16:creationId xmlns:a16="http://schemas.microsoft.com/office/drawing/2014/main" id="{2AE30AC4-1406-DF4E-A8E0-9406A627CF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8588" y="1487488"/>
            <a:ext cx="2867025" cy="3084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070A4867-ABC0-DB43-AA0A-A157AB41A199}"/>
              </a:ext>
            </a:extLst>
          </p:cNvPr>
          <p:cNvGrpSpPr/>
          <p:nvPr/>
        </p:nvGrpSpPr>
        <p:grpSpPr>
          <a:xfrm>
            <a:off x="4661511" y="858841"/>
            <a:ext cx="1434489" cy="190500"/>
            <a:chOff x="4679586" y="878988"/>
            <a:chExt cx="1434489" cy="190500"/>
          </a:xfrm>
        </p:grpSpPr>
        <p:sp>
          <p:nvSpPr>
            <p:cNvPr id="10" name="Oval 9">
              <a:extLst>
                <a:ext uri="{FF2B5EF4-FFF2-40B4-BE49-F238E27FC236}">
                  <a16:creationId xmlns:a16="http://schemas.microsoft.com/office/drawing/2014/main" id="{B0B1681A-B739-264E-90DA-18FF17ACEDE2}"/>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F02FD0D3-3535-B247-860E-974551F6B661}"/>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a:extLst>
                <a:ext uri="{FF2B5EF4-FFF2-40B4-BE49-F238E27FC236}">
                  <a16:creationId xmlns:a16="http://schemas.microsoft.com/office/drawing/2014/main" id="{E8F4CAC4-17AC-EE42-927A-7E84411057AD}"/>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5434F9E4-FCA8-CC4B-BA9C-BFEAC5AF4F9C}"/>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6304015F-5F45-5D46-9DDB-045F7FADFD7C}"/>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602297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ext Box 1">
            <a:extLst>
              <a:ext uri="{FF2B5EF4-FFF2-40B4-BE49-F238E27FC236}">
                <a16:creationId xmlns:a16="http://schemas.microsoft.com/office/drawing/2014/main" id="{B1EBCEBA-3B8C-0A4A-BFDA-92E4A2A2AA95}"/>
              </a:ext>
            </a:extLst>
          </p:cNvPr>
          <p:cNvSpPr txBox="1">
            <a:spLocks noChangeArrowheads="1"/>
          </p:cNvSpPr>
          <p:nvPr/>
        </p:nvSpPr>
        <p:spPr bwMode="auto">
          <a:xfrm>
            <a:off x="177796" y="381000"/>
            <a:ext cx="10971213"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Lst>
              <a:defRPr>
                <a:solidFill>
                  <a:schemeClr val="tx1"/>
                </a:solidFill>
                <a:latin typeface="Arial" panose="020B0604020202020204" pitchFamily="34" charset="0"/>
                <a:cs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Lst>
              <a:defRPr>
                <a:solidFill>
                  <a:schemeClr val="tx1"/>
                </a:solidFill>
                <a:latin typeface="Arial" panose="020B0604020202020204" pitchFamily="34" charset="0"/>
                <a:cs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Lst>
              <a:defRPr>
                <a:solidFill>
                  <a:schemeClr val="tx1"/>
                </a:solidFill>
                <a:latin typeface="Arial" panose="020B0604020202020204" pitchFamily="34" charset="0"/>
                <a:cs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Lst>
              <a:defRPr>
                <a:solidFill>
                  <a:schemeClr val="tx1"/>
                </a:solidFill>
                <a:latin typeface="Arial" panose="020B0604020202020204" pitchFamily="34" charset="0"/>
                <a:cs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Lst>
              <a:defRPr>
                <a:solidFill>
                  <a:schemeClr val="tx1"/>
                </a:solidFill>
                <a:latin typeface="Arial" panose="020B0604020202020204" pitchFamily="34" charset="0"/>
                <a:cs typeface="Arial" panose="020B0604020202020204" pitchFamily="34" charset="0"/>
              </a:defRPr>
            </a:lvl9pPr>
          </a:lstStyle>
          <a:p>
            <a:pPr algn="ctr"/>
            <a:r>
              <a:rPr lang="en-US" altLang="en-US" sz="3200" b="1">
                <a:solidFill>
                  <a:srgbClr val="3AAAAF"/>
                </a:solidFill>
                <a:ea typeface="MS PGothic" panose="020B0600070205080204" pitchFamily="34" charset="-128"/>
              </a:rPr>
              <a:t>If You’ve Got Problems,</a:t>
            </a:r>
            <a:r>
              <a:rPr lang="is-IS" altLang="en-US" sz="3200" b="1">
                <a:solidFill>
                  <a:srgbClr val="3AAAAF"/>
                </a:solidFill>
                <a:ea typeface="MS PGothic" panose="020B0600070205080204" pitchFamily="34" charset="-128"/>
              </a:rPr>
              <a:t>….We’ve Got Ears!!!!!</a:t>
            </a:r>
          </a:p>
        </p:txBody>
      </p:sp>
      <p:sp>
        <p:nvSpPr>
          <p:cNvPr id="24578" name="Text Box 2">
            <a:extLst>
              <a:ext uri="{FF2B5EF4-FFF2-40B4-BE49-F238E27FC236}">
                <a16:creationId xmlns:a16="http://schemas.microsoft.com/office/drawing/2014/main" id="{42B8D548-BA92-BA4C-B4BC-355DB62378EA}"/>
              </a:ext>
            </a:extLst>
          </p:cNvPr>
          <p:cNvSpPr txBox="1">
            <a:spLocks noChangeArrowheads="1"/>
          </p:cNvSpPr>
          <p:nvPr/>
        </p:nvSpPr>
        <p:spPr bwMode="auto">
          <a:xfrm>
            <a:off x="0" y="1600200"/>
            <a:ext cx="12192000" cy="4876800"/>
          </a:xfrm>
          <a:prstGeom prst="rect">
            <a:avLst/>
          </a:prstGeom>
          <a:noFill/>
          <a:ln>
            <a:noFill/>
          </a:ln>
          <a:effectLst/>
        </p:spPr>
        <p:txBody>
          <a:bodyPr/>
          <a:lstStyle>
            <a:lvl1pPr marL="176213" indent="-176213">
              <a:tabLst>
                <a:tab pos="176213" algn="l"/>
                <a:tab pos="633413" algn="l"/>
                <a:tab pos="1090613" algn="l"/>
                <a:tab pos="1547813" algn="l"/>
                <a:tab pos="2005013" algn="l"/>
                <a:tab pos="2462213" algn="l"/>
                <a:tab pos="2919413" algn="l"/>
                <a:tab pos="3376613" algn="l"/>
                <a:tab pos="3833813" algn="l"/>
                <a:tab pos="4291013" algn="l"/>
                <a:tab pos="4748213" algn="l"/>
                <a:tab pos="5205413" algn="l"/>
                <a:tab pos="5662613" algn="l"/>
                <a:tab pos="6119813" algn="l"/>
                <a:tab pos="6577013" algn="l"/>
                <a:tab pos="7034213" algn="l"/>
                <a:tab pos="7491413" algn="l"/>
                <a:tab pos="7948613" algn="l"/>
                <a:tab pos="8405813" algn="l"/>
                <a:tab pos="8863013" algn="l"/>
                <a:tab pos="9320213" algn="l"/>
                <a:tab pos="9410700" algn="l"/>
                <a:tab pos="10134600" algn="l"/>
                <a:tab pos="10858500" algn="l"/>
              </a:tabLst>
              <a:defRPr sz="2400">
                <a:solidFill>
                  <a:srgbClr val="000000"/>
                </a:solidFill>
                <a:latin typeface="Arial" charset="0"/>
                <a:ea typeface="ＭＳ Ｐゴシック" charset="0"/>
                <a:cs typeface="ＭＳ Ｐゴシック" charset="0"/>
              </a:defRPr>
            </a:lvl1pPr>
            <a:lvl2pPr>
              <a:tabLst>
                <a:tab pos="176213" algn="l"/>
                <a:tab pos="633413" algn="l"/>
                <a:tab pos="1090613" algn="l"/>
                <a:tab pos="1547813" algn="l"/>
                <a:tab pos="2005013" algn="l"/>
                <a:tab pos="2462213" algn="l"/>
                <a:tab pos="2919413" algn="l"/>
                <a:tab pos="3376613" algn="l"/>
                <a:tab pos="3833813" algn="l"/>
                <a:tab pos="4291013" algn="l"/>
                <a:tab pos="4748213" algn="l"/>
                <a:tab pos="5205413" algn="l"/>
                <a:tab pos="5662613" algn="l"/>
                <a:tab pos="6119813" algn="l"/>
                <a:tab pos="6577013" algn="l"/>
                <a:tab pos="7034213" algn="l"/>
                <a:tab pos="7491413" algn="l"/>
                <a:tab pos="7948613" algn="l"/>
                <a:tab pos="8405813" algn="l"/>
                <a:tab pos="8863013" algn="l"/>
                <a:tab pos="9320213" algn="l"/>
                <a:tab pos="9410700" algn="l"/>
                <a:tab pos="10134600" algn="l"/>
                <a:tab pos="10858500" algn="l"/>
              </a:tabLst>
              <a:defRPr sz="2400">
                <a:solidFill>
                  <a:srgbClr val="000000"/>
                </a:solidFill>
                <a:latin typeface="Arial" charset="0"/>
                <a:ea typeface="ＭＳ Ｐゴシック" charset="0"/>
                <a:cs typeface="ＭＳ Ｐゴシック" charset="0"/>
              </a:defRPr>
            </a:lvl2pPr>
            <a:lvl3pPr>
              <a:tabLst>
                <a:tab pos="176213" algn="l"/>
                <a:tab pos="633413" algn="l"/>
                <a:tab pos="1090613" algn="l"/>
                <a:tab pos="1547813" algn="l"/>
                <a:tab pos="2005013" algn="l"/>
                <a:tab pos="2462213" algn="l"/>
                <a:tab pos="2919413" algn="l"/>
                <a:tab pos="3376613" algn="l"/>
                <a:tab pos="3833813" algn="l"/>
                <a:tab pos="4291013" algn="l"/>
                <a:tab pos="4748213" algn="l"/>
                <a:tab pos="5205413" algn="l"/>
                <a:tab pos="5662613" algn="l"/>
                <a:tab pos="6119813" algn="l"/>
                <a:tab pos="6577013" algn="l"/>
                <a:tab pos="7034213" algn="l"/>
                <a:tab pos="7491413" algn="l"/>
                <a:tab pos="7948613" algn="l"/>
                <a:tab pos="8405813" algn="l"/>
                <a:tab pos="8863013" algn="l"/>
                <a:tab pos="9320213" algn="l"/>
                <a:tab pos="9410700" algn="l"/>
                <a:tab pos="10134600" algn="l"/>
                <a:tab pos="10858500" algn="l"/>
              </a:tabLst>
              <a:defRPr sz="2400">
                <a:solidFill>
                  <a:srgbClr val="000000"/>
                </a:solidFill>
                <a:latin typeface="Arial" charset="0"/>
                <a:ea typeface="ＭＳ Ｐゴシック" charset="0"/>
                <a:cs typeface="ＭＳ Ｐゴシック" charset="0"/>
              </a:defRPr>
            </a:lvl3pPr>
            <a:lvl4pPr>
              <a:tabLst>
                <a:tab pos="176213" algn="l"/>
                <a:tab pos="633413" algn="l"/>
                <a:tab pos="1090613" algn="l"/>
                <a:tab pos="1547813" algn="l"/>
                <a:tab pos="2005013" algn="l"/>
                <a:tab pos="2462213" algn="l"/>
                <a:tab pos="2919413" algn="l"/>
                <a:tab pos="3376613" algn="l"/>
                <a:tab pos="3833813" algn="l"/>
                <a:tab pos="4291013" algn="l"/>
                <a:tab pos="4748213" algn="l"/>
                <a:tab pos="5205413" algn="l"/>
                <a:tab pos="5662613" algn="l"/>
                <a:tab pos="6119813" algn="l"/>
                <a:tab pos="6577013" algn="l"/>
                <a:tab pos="7034213" algn="l"/>
                <a:tab pos="7491413" algn="l"/>
                <a:tab pos="7948613" algn="l"/>
                <a:tab pos="8405813" algn="l"/>
                <a:tab pos="8863013" algn="l"/>
                <a:tab pos="9320213" algn="l"/>
                <a:tab pos="9410700" algn="l"/>
                <a:tab pos="10134600" algn="l"/>
                <a:tab pos="10858500" algn="l"/>
              </a:tabLst>
              <a:defRPr sz="2400">
                <a:solidFill>
                  <a:srgbClr val="000000"/>
                </a:solidFill>
                <a:latin typeface="Arial" charset="0"/>
                <a:ea typeface="ＭＳ Ｐゴシック" charset="0"/>
                <a:cs typeface="ＭＳ Ｐゴシック" charset="0"/>
              </a:defRPr>
            </a:lvl4pPr>
            <a:lvl5pPr marL="1050925">
              <a:tabLst>
                <a:tab pos="176213" algn="l"/>
                <a:tab pos="633413" algn="l"/>
                <a:tab pos="1090613" algn="l"/>
                <a:tab pos="1547813" algn="l"/>
                <a:tab pos="2005013" algn="l"/>
                <a:tab pos="2462213" algn="l"/>
                <a:tab pos="2919413" algn="l"/>
                <a:tab pos="3376613" algn="l"/>
                <a:tab pos="3833813" algn="l"/>
                <a:tab pos="4291013" algn="l"/>
                <a:tab pos="4748213" algn="l"/>
                <a:tab pos="5205413" algn="l"/>
                <a:tab pos="5662613" algn="l"/>
                <a:tab pos="6119813" algn="l"/>
                <a:tab pos="6577013" algn="l"/>
                <a:tab pos="7034213" algn="l"/>
                <a:tab pos="7491413" algn="l"/>
                <a:tab pos="7948613" algn="l"/>
                <a:tab pos="8405813" algn="l"/>
                <a:tab pos="8863013" algn="l"/>
                <a:tab pos="9320213" algn="l"/>
                <a:tab pos="9410700" algn="l"/>
                <a:tab pos="10134600" algn="l"/>
                <a:tab pos="10858500" algn="l"/>
              </a:tabLst>
              <a:defRPr sz="2400">
                <a:solidFill>
                  <a:srgbClr val="000000"/>
                </a:solidFill>
                <a:latin typeface="Arial" charset="0"/>
                <a:ea typeface="ＭＳ Ｐゴシック" charset="0"/>
                <a:cs typeface="ＭＳ Ｐゴシック" charset="0"/>
              </a:defRPr>
            </a:lvl5pPr>
            <a:lvl6pPr marL="1508125" fontAlgn="base">
              <a:spcBef>
                <a:spcPct val="0"/>
              </a:spcBef>
              <a:spcAft>
                <a:spcPct val="0"/>
              </a:spcAft>
              <a:buClr>
                <a:srgbClr val="000000"/>
              </a:buClr>
              <a:buSzPct val="100000"/>
              <a:buFont typeface="Times New Roman" charset="0"/>
              <a:tabLst>
                <a:tab pos="176213" algn="l"/>
                <a:tab pos="633413" algn="l"/>
                <a:tab pos="1090613" algn="l"/>
                <a:tab pos="1547813" algn="l"/>
                <a:tab pos="2005013" algn="l"/>
                <a:tab pos="2462213" algn="l"/>
                <a:tab pos="2919413" algn="l"/>
                <a:tab pos="3376613" algn="l"/>
                <a:tab pos="3833813" algn="l"/>
                <a:tab pos="4291013" algn="l"/>
                <a:tab pos="4748213" algn="l"/>
                <a:tab pos="5205413" algn="l"/>
                <a:tab pos="5662613" algn="l"/>
                <a:tab pos="6119813" algn="l"/>
                <a:tab pos="6577013" algn="l"/>
                <a:tab pos="7034213" algn="l"/>
                <a:tab pos="7491413" algn="l"/>
                <a:tab pos="7948613" algn="l"/>
                <a:tab pos="8405813" algn="l"/>
                <a:tab pos="8863013" algn="l"/>
                <a:tab pos="9320213" algn="l"/>
                <a:tab pos="9410700" algn="l"/>
                <a:tab pos="10134600" algn="l"/>
                <a:tab pos="10858500" algn="l"/>
              </a:tabLst>
              <a:defRPr sz="2400">
                <a:solidFill>
                  <a:srgbClr val="000000"/>
                </a:solidFill>
                <a:latin typeface="Arial" charset="0"/>
                <a:ea typeface="ＭＳ Ｐゴシック" charset="0"/>
                <a:cs typeface="ＭＳ Ｐゴシック" charset="0"/>
              </a:defRPr>
            </a:lvl6pPr>
            <a:lvl7pPr marL="1965325" fontAlgn="base">
              <a:spcBef>
                <a:spcPct val="0"/>
              </a:spcBef>
              <a:spcAft>
                <a:spcPct val="0"/>
              </a:spcAft>
              <a:buClr>
                <a:srgbClr val="000000"/>
              </a:buClr>
              <a:buSzPct val="100000"/>
              <a:buFont typeface="Times New Roman" charset="0"/>
              <a:tabLst>
                <a:tab pos="176213" algn="l"/>
                <a:tab pos="633413" algn="l"/>
                <a:tab pos="1090613" algn="l"/>
                <a:tab pos="1547813" algn="l"/>
                <a:tab pos="2005013" algn="l"/>
                <a:tab pos="2462213" algn="l"/>
                <a:tab pos="2919413" algn="l"/>
                <a:tab pos="3376613" algn="l"/>
                <a:tab pos="3833813" algn="l"/>
                <a:tab pos="4291013" algn="l"/>
                <a:tab pos="4748213" algn="l"/>
                <a:tab pos="5205413" algn="l"/>
                <a:tab pos="5662613" algn="l"/>
                <a:tab pos="6119813" algn="l"/>
                <a:tab pos="6577013" algn="l"/>
                <a:tab pos="7034213" algn="l"/>
                <a:tab pos="7491413" algn="l"/>
                <a:tab pos="7948613" algn="l"/>
                <a:tab pos="8405813" algn="l"/>
                <a:tab pos="8863013" algn="l"/>
                <a:tab pos="9320213" algn="l"/>
                <a:tab pos="9410700" algn="l"/>
                <a:tab pos="10134600" algn="l"/>
                <a:tab pos="10858500" algn="l"/>
              </a:tabLst>
              <a:defRPr sz="2400">
                <a:solidFill>
                  <a:srgbClr val="000000"/>
                </a:solidFill>
                <a:latin typeface="Arial" charset="0"/>
                <a:ea typeface="ＭＳ Ｐゴシック" charset="0"/>
                <a:cs typeface="ＭＳ Ｐゴシック" charset="0"/>
              </a:defRPr>
            </a:lvl7pPr>
            <a:lvl8pPr marL="2422525" fontAlgn="base">
              <a:spcBef>
                <a:spcPct val="0"/>
              </a:spcBef>
              <a:spcAft>
                <a:spcPct val="0"/>
              </a:spcAft>
              <a:buClr>
                <a:srgbClr val="000000"/>
              </a:buClr>
              <a:buSzPct val="100000"/>
              <a:buFont typeface="Times New Roman" charset="0"/>
              <a:tabLst>
                <a:tab pos="176213" algn="l"/>
                <a:tab pos="633413" algn="l"/>
                <a:tab pos="1090613" algn="l"/>
                <a:tab pos="1547813" algn="l"/>
                <a:tab pos="2005013" algn="l"/>
                <a:tab pos="2462213" algn="l"/>
                <a:tab pos="2919413" algn="l"/>
                <a:tab pos="3376613" algn="l"/>
                <a:tab pos="3833813" algn="l"/>
                <a:tab pos="4291013" algn="l"/>
                <a:tab pos="4748213" algn="l"/>
                <a:tab pos="5205413" algn="l"/>
                <a:tab pos="5662613" algn="l"/>
                <a:tab pos="6119813" algn="l"/>
                <a:tab pos="6577013" algn="l"/>
                <a:tab pos="7034213" algn="l"/>
                <a:tab pos="7491413" algn="l"/>
                <a:tab pos="7948613" algn="l"/>
                <a:tab pos="8405813" algn="l"/>
                <a:tab pos="8863013" algn="l"/>
                <a:tab pos="9320213" algn="l"/>
                <a:tab pos="9410700" algn="l"/>
                <a:tab pos="10134600" algn="l"/>
                <a:tab pos="10858500" algn="l"/>
              </a:tabLst>
              <a:defRPr sz="2400">
                <a:solidFill>
                  <a:srgbClr val="000000"/>
                </a:solidFill>
                <a:latin typeface="Arial" charset="0"/>
                <a:ea typeface="ＭＳ Ｐゴシック" charset="0"/>
                <a:cs typeface="ＭＳ Ｐゴシック" charset="0"/>
              </a:defRPr>
            </a:lvl8pPr>
            <a:lvl9pPr marL="2879725" fontAlgn="base">
              <a:spcBef>
                <a:spcPct val="0"/>
              </a:spcBef>
              <a:spcAft>
                <a:spcPct val="0"/>
              </a:spcAft>
              <a:buClr>
                <a:srgbClr val="000000"/>
              </a:buClr>
              <a:buSzPct val="100000"/>
              <a:buFont typeface="Times New Roman" charset="0"/>
              <a:tabLst>
                <a:tab pos="176213" algn="l"/>
                <a:tab pos="633413" algn="l"/>
                <a:tab pos="1090613" algn="l"/>
                <a:tab pos="1547813" algn="l"/>
                <a:tab pos="2005013" algn="l"/>
                <a:tab pos="2462213" algn="l"/>
                <a:tab pos="2919413" algn="l"/>
                <a:tab pos="3376613" algn="l"/>
                <a:tab pos="3833813" algn="l"/>
                <a:tab pos="4291013" algn="l"/>
                <a:tab pos="4748213" algn="l"/>
                <a:tab pos="5205413" algn="l"/>
                <a:tab pos="5662613" algn="l"/>
                <a:tab pos="6119813" algn="l"/>
                <a:tab pos="6577013" algn="l"/>
                <a:tab pos="7034213" algn="l"/>
                <a:tab pos="7491413" algn="l"/>
                <a:tab pos="7948613" algn="l"/>
                <a:tab pos="8405813" algn="l"/>
                <a:tab pos="8863013" algn="l"/>
                <a:tab pos="9320213" algn="l"/>
                <a:tab pos="9410700" algn="l"/>
                <a:tab pos="10134600" algn="l"/>
                <a:tab pos="10858500" algn="l"/>
              </a:tabLst>
              <a:defRPr sz="2400">
                <a:solidFill>
                  <a:srgbClr val="000000"/>
                </a:solidFill>
                <a:latin typeface="Arial" charset="0"/>
                <a:ea typeface="ＭＳ Ｐゴシック" charset="0"/>
                <a:cs typeface="ＭＳ Ｐゴシック" charset="0"/>
              </a:defRPr>
            </a:lvl9pPr>
          </a:lstStyle>
          <a:p>
            <a:pPr marL="0" indent="0">
              <a:spcBef>
                <a:spcPts val="800"/>
              </a:spcBef>
              <a:buClr>
                <a:srgbClr val="93A299"/>
              </a:buClr>
              <a:buSzPct val="85000"/>
              <a:defRPr/>
            </a:pPr>
            <a:endParaRPr lang="en-US" dirty="0">
              <a:solidFill>
                <a:schemeClr val="tx1"/>
              </a:solidFill>
              <a:latin typeface="+mn-lt"/>
            </a:endParaRPr>
          </a:p>
          <a:p>
            <a:pPr marL="0" indent="0">
              <a:spcBef>
                <a:spcPts val="800"/>
              </a:spcBef>
              <a:buClr>
                <a:srgbClr val="93A299"/>
              </a:buClr>
              <a:buSzPct val="85000"/>
              <a:defRPr/>
            </a:pPr>
            <a:r>
              <a:rPr lang="en-US" b="1" i="1" dirty="0">
                <a:solidFill>
                  <a:schemeClr val="tx1"/>
                </a:solidFill>
                <a:latin typeface="+mn-lt"/>
              </a:rPr>
              <a:t>Email: </a:t>
            </a:r>
            <a:r>
              <a:rPr lang="en-US" b="1" i="1" dirty="0" err="1">
                <a:solidFill>
                  <a:schemeClr val="tx1"/>
                </a:solidFill>
                <a:latin typeface="+mn-lt"/>
              </a:rPr>
              <a:t>counseling.happiness@lpu.co.in</a:t>
            </a:r>
            <a:r>
              <a:rPr lang="en-US" b="1" i="1" dirty="0">
                <a:solidFill>
                  <a:schemeClr val="tx1"/>
                </a:solidFill>
                <a:latin typeface="+mn-lt"/>
              </a:rPr>
              <a:t> - to arrange counseling session</a:t>
            </a:r>
          </a:p>
          <a:p>
            <a:pPr marL="0" indent="0">
              <a:spcBef>
                <a:spcPts val="800"/>
              </a:spcBef>
              <a:buClr>
                <a:srgbClr val="93A299"/>
              </a:buClr>
              <a:buSzPct val="85000"/>
              <a:defRPr/>
            </a:pPr>
            <a:r>
              <a:rPr lang="en-US" b="1" i="1" dirty="0">
                <a:solidFill>
                  <a:schemeClr val="tx1"/>
                </a:solidFill>
                <a:latin typeface="+mn-lt"/>
              </a:rPr>
              <a:t>Free online counseling service from - </a:t>
            </a:r>
            <a:r>
              <a:rPr lang="en-US" b="1" i="1" dirty="0" err="1">
                <a:solidFill>
                  <a:schemeClr val="tx1"/>
                </a:solidFill>
                <a:latin typeface="+mn-lt"/>
              </a:rPr>
              <a:t>YourDOST</a:t>
            </a:r>
            <a:r>
              <a:rPr lang="en-US" b="1" i="1" dirty="0">
                <a:solidFill>
                  <a:schemeClr val="tx1"/>
                </a:solidFill>
                <a:latin typeface="+mn-lt"/>
              </a:rPr>
              <a:t>. available 24/7, 365 days a year.</a:t>
            </a:r>
          </a:p>
          <a:p>
            <a:pPr marL="0" indent="0">
              <a:spcBef>
                <a:spcPts val="800"/>
              </a:spcBef>
              <a:buClr>
                <a:srgbClr val="93A299"/>
              </a:buClr>
              <a:buSzPct val="85000"/>
              <a:defRPr/>
            </a:pPr>
            <a:endParaRPr lang="en-US" dirty="0">
              <a:solidFill>
                <a:schemeClr val="tx1"/>
              </a:solidFill>
              <a:latin typeface="+mn-lt"/>
            </a:endParaRPr>
          </a:p>
          <a:p>
            <a:pPr marL="0" indent="0">
              <a:spcBef>
                <a:spcPts val="800"/>
              </a:spcBef>
              <a:buClr>
                <a:srgbClr val="93A299"/>
              </a:buClr>
              <a:buSzPct val="85000"/>
              <a:defRPr/>
            </a:pPr>
            <a:r>
              <a:rPr lang="en-US" dirty="0">
                <a:solidFill>
                  <a:schemeClr val="tx1"/>
                </a:solidFill>
                <a:latin typeface="+mn-lt"/>
              </a:rPr>
              <a:t>You can connect with their experts at any time and receive guidance and support via these quick</a:t>
            </a:r>
          </a:p>
          <a:p>
            <a:pPr marL="0" indent="0">
              <a:spcBef>
                <a:spcPts val="800"/>
              </a:spcBef>
              <a:buClr>
                <a:srgbClr val="93A299"/>
              </a:buClr>
              <a:buSzPct val="85000"/>
              <a:defRPr/>
            </a:pPr>
            <a:r>
              <a:rPr lang="en-US" dirty="0">
                <a:solidFill>
                  <a:schemeClr val="tx1"/>
                </a:solidFill>
                <a:latin typeface="+mn-lt"/>
              </a:rPr>
              <a:t>links:</a:t>
            </a:r>
          </a:p>
          <a:p>
            <a:pPr marL="0" indent="0">
              <a:spcBef>
                <a:spcPts val="800"/>
              </a:spcBef>
              <a:buClr>
                <a:srgbClr val="93A299"/>
              </a:buClr>
              <a:buSzPct val="85000"/>
              <a:defRPr/>
            </a:pPr>
            <a:r>
              <a:rPr lang="en-US" b="1" i="1" dirty="0">
                <a:solidFill>
                  <a:schemeClr val="tx1"/>
                </a:solidFill>
                <a:latin typeface="+mn-lt"/>
              </a:rPr>
              <a:t>1. </a:t>
            </a:r>
            <a:r>
              <a:rPr lang="en-US" b="1" i="1" dirty="0" err="1">
                <a:solidFill>
                  <a:schemeClr val="tx1"/>
                </a:solidFill>
                <a:latin typeface="+mn-lt"/>
              </a:rPr>
              <a:t>YourDOST</a:t>
            </a:r>
            <a:r>
              <a:rPr lang="en-US" b="1" i="1" dirty="0">
                <a:solidFill>
                  <a:schemeClr val="tx1"/>
                </a:solidFill>
                <a:latin typeface="+mn-lt"/>
              </a:rPr>
              <a:t> Online chat counseling at  </a:t>
            </a:r>
            <a:r>
              <a:rPr lang="en-US" b="1" i="1" dirty="0" err="1">
                <a:solidFill>
                  <a:schemeClr val="tx1"/>
                </a:solidFill>
                <a:latin typeface="+mn-lt"/>
              </a:rPr>
              <a:t>bit.ly</a:t>
            </a:r>
            <a:r>
              <a:rPr lang="en-US" b="1" i="1" dirty="0">
                <a:solidFill>
                  <a:schemeClr val="tx1"/>
                </a:solidFill>
                <a:latin typeface="+mn-lt"/>
              </a:rPr>
              <a:t>/</a:t>
            </a:r>
            <a:r>
              <a:rPr lang="en-US" b="1" i="1" dirty="0" err="1">
                <a:solidFill>
                  <a:schemeClr val="tx1"/>
                </a:solidFill>
                <a:latin typeface="+mn-lt"/>
              </a:rPr>
              <a:t>YDatLPUChat</a:t>
            </a:r>
            <a:endParaRPr lang="en-US" b="1" i="1" dirty="0">
              <a:solidFill>
                <a:schemeClr val="tx1"/>
              </a:solidFill>
              <a:latin typeface="+mn-lt"/>
            </a:endParaRPr>
          </a:p>
          <a:p>
            <a:pPr marL="0" indent="0">
              <a:spcBef>
                <a:spcPts val="800"/>
              </a:spcBef>
              <a:buClr>
                <a:srgbClr val="93A299"/>
              </a:buClr>
              <a:buSzPct val="85000"/>
              <a:defRPr/>
            </a:pPr>
            <a:r>
              <a:rPr lang="en-US" b="1" i="1" dirty="0">
                <a:solidFill>
                  <a:schemeClr val="tx1"/>
                </a:solidFill>
                <a:latin typeface="+mn-lt"/>
              </a:rPr>
              <a:t>2. Book an appointment for Telephonic or Video sessions at  </a:t>
            </a:r>
            <a:r>
              <a:rPr lang="en-US" b="1" i="1" dirty="0" err="1">
                <a:solidFill>
                  <a:schemeClr val="tx1"/>
                </a:solidFill>
                <a:latin typeface="+mn-lt"/>
              </a:rPr>
              <a:t>bit.ly</a:t>
            </a:r>
            <a:r>
              <a:rPr lang="en-US" b="1" i="1" dirty="0">
                <a:solidFill>
                  <a:schemeClr val="tx1"/>
                </a:solidFill>
                <a:latin typeface="+mn-lt"/>
              </a:rPr>
              <a:t>/</a:t>
            </a:r>
            <a:r>
              <a:rPr lang="en-US" b="1" i="1" dirty="0" err="1">
                <a:solidFill>
                  <a:schemeClr val="tx1"/>
                </a:solidFill>
                <a:latin typeface="+mn-lt"/>
              </a:rPr>
              <a:t>YDatLPUBookAppointment</a:t>
            </a:r>
            <a:br>
              <a:rPr lang="en-US" b="1" i="1" dirty="0">
                <a:solidFill>
                  <a:schemeClr val="tx1"/>
                </a:solidFill>
                <a:latin typeface="+mn-lt"/>
              </a:rPr>
            </a:br>
            <a:endParaRPr lang="en-US" b="1" i="1" dirty="0">
              <a:solidFill>
                <a:schemeClr val="tx1"/>
              </a:solidFill>
              <a:latin typeface="+mn-lt"/>
            </a:endParaRPr>
          </a:p>
        </p:txBody>
      </p:sp>
      <p:grpSp>
        <p:nvGrpSpPr>
          <p:cNvPr id="4" name="Group 3">
            <a:extLst>
              <a:ext uri="{FF2B5EF4-FFF2-40B4-BE49-F238E27FC236}">
                <a16:creationId xmlns:a16="http://schemas.microsoft.com/office/drawing/2014/main" id="{42206522-C01D-E248-A888-2B32A976059B}"/>
              </a:ext>
            </a:extLst>
          </p:cNvPr>
          <p:cNvGrpSpPr/>
          <p:nvPr/>
        </p:nvGrpSpPr>
        <p:grpSpPr>
          <a:xfrm>
            <a:off x="4946217" y="1113006"/>
            <a:ext cx="1434489" cy="190500"/>
            <a:chOff x="4679586" y="878988"/>
            <a:chExt cx="1434489" cy="190500"/>
          </a:xfrm>
        </p:grpSpPr>
        <p:sp>
          <p:nvSpPr>
            <p:cNvPr id="5" name="Oval 4">
              <a:extLst>
                <a:ext uri="{FF2B5EF4-FFF2-40B4-BE49-F238E27FC236}">
                  <a16:creationId xmlns:a16="http://schemas.microsoft.com/office/drawing/2014/main" id="{D3A9CB7C-D18F-8D48-886B-2F8EA6772081}"/>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A1988364-F5F4-F04F-82EC-3D69971D43E4}"/>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3D598669-1A21-5647-AAC0-C87CDA2E6293}"/>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921DC03D-BBAF-9A4A-B19E-AEBF00A21C69}"/>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A5087BDD-9591-4A41-B8A3-5BC3B1E784D3}"/>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798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C680E-F8A2-FE4A-B2F1-DD43454C8BFA}"/>
              </a:ext>
            </a:extLst>
          </p:cNvPr>
          <p:cNvSpPr txBox="1">
            <a:spLocks/>
          </p:cNvSpPr>
          <p:nvPr/>
        </p:nvSpPr>
        <p:spPr>
          <a:xfrm>
            <a:off x="1670957" y="2334986"/>
            <a:ext cx="10058400" cy="1609344"/>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defRPr/>
            </a:pPr>
            <a:r>
              <a:rPr lang="en-US" b="1" dirty="0">
                <a:solidFill>
                  <a:srgbClr val="3AAAAF"/>
                </a:solidFill>
                <a:latin typeface="Tw Cen MT" panose="020B0602020104020603" pitchFamily="34" charset="77"/>
              </a:rPr>
              <a:t>Commonly Raised Issues by mentees</a:t>
            </a:r>
          </a:p>
        </p:txBody>
      </p:sp>
      <p:grpSp>
        <p:nvGrpSpPr>
          <p:cNvPr id="3" name="Group 2">
            <a:extLst>
              <a:ext uri="{FF2B5EF4-FFF2-40B4-BE49-F238E27FC236}">
                <a16:creationId xmlns:a16="http://schemas.microsoft.com/office/drawing/2014/main" id="{BD0B7E75-B54D-3548-BF67-BAE011AB90E0}"/>
              </a:ext>
            </a:extLst>
          </p:cNvPr>
          <p:cNvGrpSpPr/>
          <p:nvPr/>
        </p:nvGrpSpPr>
        <p:grpSpPr>
          <a:xfrm>
            <a:off x="5779407" y="3602389"/>
            <a:ext cx="1434489" cy="190500"/>
            <a:chOff x="4679586" y="878988"/>
            <a:chExt cx="1434489" cy="190500"/>
          </a:xfrm>
        </p:grpSpPr>
        <p:sp>
          <p:nvSpPr>
            <p:cNvPr id="4" name="Oval 3">
              <a:extLst>
                <a:ext uri="{FF2B5EF4-FFF2-40B4-BE49-F238E27FC236}">
                  <a16:creationId xmlns:a16="http://schemas.microsoft.com/office/drawing/2014/main" id="{E5810665-7687-7541-9D07-2230057C001A}"/>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D681EA08-D9A1-7345-9286-DF3553290C4A}"/>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a:extLst>
                <a:ext uri="{FF2B5EF4-FFF2-40B4-BE49-F238E27FC236}">
                  <a16:creationId xmlns:a16="http://schemas.microsoft.com/office/drawing/2014/main" id="{9B4917D1-B838-464A-82C0-7AD69C0F51DF}"/>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a:extLst>
                <a:ext uri="{FF2B5EF4-FFF2-40B4-BE49-F238E27FC236}">
                  <a16:creationId xmlns:a16="http://schemas.microsoft.com/office/drawing/2014/main" id="{68827E98-F119-2B4B-8353-B69BEDD4F4F0}"/>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EB216D83-AB60-AD48-B622-70B16FFC0F04}"/>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965050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extBox 1">
            <a:extLst>
              <a:ext uri="{FF2B5EF4-FFF2-40B4-BE49-F238E27FC236}">
                <a16:creationId xmlns:a16="http://schemas.microsoft.com/office/drawing/2014/main" id="{F8C44CA5-11C2-F846-B14A-8DE69E66BE88}"/>
              </a:ext>
            </a:extLst>
          </p:cNvPr>
          <p:cNvSpPr txBox="1">
            <a:spLocks noChangeArrowheads="1"/>
          </p:cNvSpPr>
          <p:nvPr/>
        </p:nvSpPr>
        <p:spPr bwMode="auto">
          <a:xfrm>
            <a:off x="166687" y="1297836"/>
            <a:ext cx="11858625" cy="572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just"/>
            <a:endParaRPr lang="en-IN" altLang="en-US" sz="2000" dirty="0">
              <a:solidFill>
                <a:srgbClr val="C00000"/>
              </a:solidFill>
            </a:endParaRPr>
          </a:p>
          <a:p>
            <a:pPr algn="just">
              <a:lnSpc>
                <a:spcPct val="150000"/>
              </a:lnSpc>
            </a:pPr>
            <a:r>
              <a:rPr lang="en-IN" altLang="en-US" sz="2000" dirty="0"/>
              <a:t>Being a mentor guide the student to pay the fee immediately to get the attendance unblocked .</a:t>
            </a:r>
          </a:p>
          <a:p>
            <a:pPr algn="just"/>
            <a:endParaRPr lang="en-US" altLang="en-US" sz="2000" dirty="0"/>
          </a:p>
          <a:p>
            <a:pPr algn="just">
              <a:buFont typeface="Wingdings" pitchFamily="2" charset="2"/>
              <a:buChar char="Ø"/>
            </a:pPr>
            <a:r>
              <a:rPr lang="en-US" altLang="en-US" sz="2000" b="1" dirty="0"/>
              <a:t>FRESHMEN</a:t>
            </a:r>
            <a:r>
              <a:rPr lang="en-US" altLang="en-US" sz="2000" dirty="0"/>
              <a:t> : If student shows his/her inability to pay the fee , kindly guide the student to mail at </a:t>
            </a:r>
            <a:r>
              <a:rPr lang="en-US" altLang="en-US" sz="2000" dirty="0" err="1"/>
              <a:t>feeinfo@lpu.co.in</a:t>
            </a:r>
            <a:endParaRPr lang="en-US" altLang="en-US" sz="2000" dirty="0"/>
          </a:p>
          <a:p>
            <a:pPr algn="just">
              <a:buFont typeface="Wingdings" pitchFamily="2" charset="2"/>
              <a:buChar char="Ø"/>
            </a:pPr>
            <a:endParaRPr lang="en-US" altLang="en-US" sz="2000" dirty="0"/>
          </a:p>
          <a:p>
            <a:pPr algn="just">
              <a:buFont typeface="Wingdings" pitchFamily="2" charset="2"/>
              <a:buChar char="Ø"/>
            </a:pPr>
            <a:r>
              <a:rPr lang="en-US" altLang="en-US" sz="2000" b="1" dirty="0"/>
              <a:t>Old Student</a:t>
            </a:r>
            <a:r>
              <a:rPr lang="en-US" altLang="en-US" sz="2000" dirty="0"/>
              <a:t>: If student shows his/her inability to pay the fee , kindly guide the student to book an </a:t>
            </a:r>
            <a:r>
              <a:rPr lang="en-IN" sz="2000" dirty="0"/>
              <a:t>appointment with DSR official. Link for booking appointment with DSR official: </a:t>
            </a:r>
            <a:r>
              <a:rPr lang="en-IN" sz="2000" u="sng" dirty="0">
                <a:hlinkClick r:id="rId2"/>
              </a:rPr>
              <a:t>https://tinyurl.com/bookyourappoint</a:t>
            </a:r>
            <a:endParaRPr lang="en-IN" sz="2000" dirty="0"/>
          </a:p>
          <a:p>
            <a:pPr algn="just"/>
            <a:endParaRPr lang="en-US" altLang="en-US" sz="2000" dirty="0"/>
          </a:p>
          <a:p>
            <a:pPr algn="just"/>
            <a:endParaRPr lang="en-US" altLang="en-US" sz="2000" dirty="0"/>
          </a:p>
          <a:p>
            <a:pPr algn="just"/>
            <a:r>
              <a:rPr lang="en-US" altLang="en-US" sz="2000" b="1" dirty="0"/>
              <a:t>Note</a:t>
            </a:r>
            <a:r>
              <a:rPr lang="en-US" altLang="en-US" sz="2000" dirty="0"/>
              <a:t>: We generally do not promote fee extension as students are provided with enough time to deposit the fee , still specific/genuine cases can be forwarded to Division of Student Relationship.</a:t>
            </a:r>
          </a:p>
          <a:p>
            <a:pPr algn="just"/>
            <a:endParaRPr lang="en-US" altLang="en-US" sz="2000" dirty="0"/>
          </a:p>
          <a:p>
            <a:pPr algn="just"/>
            <a:endParaRPr lang="en-IN" altLang="en-US" sz="2000" dirty="0"/>
          </a:p>
          <a:p>
            <a:pPr algn="just">
              <a:lnSpc>
                <a:spcPct val="150000"/>
              </a:lnSpc>
              <a:buFont typeface="Wingdings" pitchFamily="2" charset="2"/>
              <a:buChar char="Ø"/>
            </a:pPr>
            <a:endParaRPr lang="en-IN" altLang="en-US" sz="2000" dirty="0"/>
          </a:p>
          <a:p>
            <a:pPr algn="just">
              <a:lnSpc>
                <a:spcPct val="150000"/>
              </a:lnSpc>
            </a:pPr>
            <a:r>
              <a:rPr lang="en-IN" altLang="en-US" sz="2000" dirty="0"/>
              <a:t> </a:t>
            </a:r>
            <a:endParaRPr lang="en-US" altLang="en-US" sz="2000" dirty="0"/>
          </a:p>
        </p:txBody>
      </p:sp>
      <p:sp>
        <p:nvSpPr>
          <p:cNvPr id="2" name="Rectangle 1">
            <a:extLst>
              <a:ext uri="{FF2B5EF4-FFF2-40B4-BE49-F238E27FC236}">
                <a16:creationId xmlns:a16="http://schemas.microsoft.com/office/drawing/2014/main" id="{870025C1-41B1-6042-A2A8-287AA5E0D210}"/>
              </a:ext>
            </a:extLst>
          </p:cNvPr>
          <p:cNvSpPr/>
          <p:nvPr/>
        </p:nvSpPr>
        <p:spPr>
          <a:xfrm>
            <a:off x="166686" y="0"/>
            <a:ext cx="11858626" cy="1323439"/>
          </a:xfrm>
          <a:prstGeom prst="rect">
            <a:avLst/>
          </a:prstGeom>
        </p:spPr>
        <p:txBody>
          <a:bodyPr wrap="square">
            <a:spAutoFit/>
          </a:bodyPr>
          <a:lstStyle/>
          <a:p>
            <a:r>
              <a:rPr lang="en-IN" altLang="en-US" sz="4000" b="1" dirty="0">
                <a:solidFill>
                  <a:srgbClr val="3AAAAF"/>
                </a:solidFill>
                <a:latin typeface="Tw Cen MT" panose="020B0602020104020603" pitchFamily="34" charset="77"/>
                <a:cs typeface="Times New Roman" panose="02020603050405020304" pitchFamily="18" charset="0"/>
              </a:rPr>
              <a:t>Student issue : My attendance is blocked due to the non payment of fee.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extBox 1">
            <a:extLst>
              <a:ext uri="{FF2B5EF4-FFF2-40B4-BE49-F238E27FC236}">
                <a16:creationId xmlns:a16="http://schemas.microsoft.com/office/drawing/2014/main" id="{D16CD528-F0FE-9B41-8507-77F2A1CF928C}"/>
              </a:ext>
            </a:extLst>
          </p:cNvPr>
          <p:cNvSpPr txBox="1">
            <a:spLocks noChangeArrowheads="1"/>
          </p:cNvSpPr>
          <p:nvPr/>
        </p:nvSpPr>
        <p:spPr bwMode="auto">
          <a:xfrm>
            <a:off x="0" y="1785161"/>
            <a:ext cx="11858625" cy="5613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endParaRPr lang="en-IN" altLang="en-US" sz="2800" dirty="0"/>
          </a:p>
          <a:p>
            <a:pPr>
              <a:lnSpc>
                <a:spcPct val="150000"/>
              </a:lnSpc>
              <a:buFont typeface="Wingdings" pitchFamily="2" charset="2"/>
              <a:buChar char="Ø"/>
            </a:pPr>
            <a:r>
              <a:rPr lang="en-IN" altLang="en-US" sz="2800" dirty="0"/>
              <a:t> Being a mentor guide the student to deposit the pending documents to </a:t>
            </a:r>
            <a:r>
              <a:rPr lang="en-IN" altLang="en-US" sz="2800" dirty="0" err="1">
                <a:highlight>
                  <a:srgbClr val="FFFF00"/>
                </a:highlight>
              </a:rPr>
              <a:t>admissions@lpu.co.in</a:t>
            </a:r>
            <a:endParaRPr lang="en-IN" altLang="en-US" sz="2800" dirty="0">
              <a:highlight>
                <a:srgbClr val="FFFF00"/>
              </a:highlight>
            </a:endParaRPr>
          </a:p>
          <a:p>
            <a:endParaRPr lang="en-US" altLang="en-US" sz="2800" dirty="0"/>
          </a:p>
          <a:p>
            <a:pPr>
              <a:buFont typeface="Wingdings" pitchFamily="2" charset="2"/>
              <a:buChar char="Ø"/>
            </a:pPr>
            <a:r>
              <a:rPr lang="en-US" altLang="en-US" sz="2800" dirty="0"/>
              <a:t> If student shows his/her inability to deposit the same, kindly guide the student to talk to the concerned admission officer for further extension in date .</a:t>
            </a:r>
          </a:p>
          <a:p>
            <a:endParaRPr lang="en-US" altLang="en-US" sz="2800" dirty="0"/>
          </a:p>
          <a:p>
            <a:endParaRPr lang="en-US" altLang="en-US" sz="2800" dirty="0"/>
          </a:p>
          <a:p>
            <a:pPr>
              <a:lnSpc>
                <a:spcPct val="150000"/>
              </a:lnSpc>
              <a:buFont typeface="Wingdings" pitchFamily="2" charset="2"/>
              <a:buChar char="Ø"/>
            </a:pPr>
            <a:endParaRPr lang="en-IN" altLang="en-US" sz="2800" dirty="0"/>
          </a:p>
          <a:p>
            <a:pPr>
              <a:lnSpc>
                <a:spcPct val="150000"/>
              </a:lnSpc>
            </a:pPr>
            <a:r>
              <a:rPr lang="en-IN" altLang="en-US" sz="2800" dirty="0"/>
              <a:t> </a:t>
            </a:r>
            <a:endParaRPr lang="en-US" altLang="en-US" sz="2800" dirty="0"/>
          </a:p>
        </p:txBody>
      </p:sp>
      <p:sp>
        <p:nvSpPr>
          <p:cNvPr id="2" name="Rectangle 1">
            <a:extLst>
              <a:ext uri="{FF2B5EF4-FFF2-40B4-BE49-F238E27FC236}">
                <a16:creationId xmlns:a16="http://schemas.microsoft.com/office/drawing/2014/main" id="{7839BC5E-E3DC-2345-8885-4E513D1D9290}"/>
              </a:ext>
            </a:extLst>
          </p:cNvPr>
          <p:cNvSpPr/>
          <p:nvPr/>
        </p:nvSpPr>
        <p:spPr>
          <a:xfrm>
            <a:off x="0" y="496509"/>
            <a:ext cx="12192000" cy="1323439"/>
          </a:xfrm>
          <a:prstGeom prst="rect">
            <a:avLst/>
          </a:prstGeom>
        </p:spPr>
        <p:txBody>
          <a:bodyPr wrap="square">
            <a:spAutoFit/>
          </a:bodyPr>
          <a:lstStyle/>
          <a:p>
            <a:r>
              <a:rPr lang="en-IN" altLang="en-US" sz="4000" b="1" dirty="0">
                <a:solidFill>
                  <a:srgbClr val="3AAAAF"/>
                </a:solidFill>
                <a:latin typeface="Tw Cen MT" panose="020B0602020104020603" pitchFamily="34" charset="77"/>
                <a:cs typeface="Times New Roman" panose="02020603050405020304" pitchFamily="18" charset="0"/>
              </a:rPr>
              <a:t>Student issue : My attendance is blocked due to non submission of pending documents .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1468EB-CDB1-3A45-86F7-F203A6324A2F}"/>
              </a:ext>
            </a:extLst>
          </p:cNvPr>
          <p:cNvSpPr txBox="1">
            <a:spLocks noChangeArrowheads="1"/>
          </p:cNvSpPr>
          <p:nvPr/>
        </p:nvSpPr>
        <p:spPr bwMode="auto">
          <a:xfrm>
            <a:off x="166688" y="831850"/>
            <a:ext cx="11858625" cy="4074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r>
              <a:rPr lang="en-IN" altLang="en-US" sz="4000" dirty="0">
                <a:latin typeface="Tw Cen MT" panose="020B0602020104020603" pitchFamily="34" charset="77"/>
                <a:cs typeface="Times New Roman" panose="02020603050405020304" pitchFamily="18" charset="0"/>
              </a:rPr>
              <a:t> </a:t>
            </a:r>
            <a:r>
              <a:rPr lang="en-IN" altLang="en-US" sz="4000" b="1" dirty="0">
                <a:solidFill>
                  <a:srgbClr val="3AAAAF"/>
                </a:solidFill>
                <a:latin typeface="Tw Cen MT" panose="020B0602020104020603" pitchFamily="34" charset="77"/>
                <a:cs typeface="Times New Roman" panose="02020603050405020304" pitchFamily="18" charset="0"/>
              </a:rPr>
              <a:t>Student issue : Issues related to </a:t>
            </a:r>
            <a:r>
              <a:rPr lang="en-IN" altLang="en-US" sz="4000" b="1" dirty="0" err="1">
                <a:solidFill>
                  <a:srgbClr val="3AAAAF"/>
                </a:solidFill>
                <a:latin typeface="Tw Cen MT" panose="020B0602020104020603" pitchFamily="34" charset="77"/>
                <a:cs typeface="Times New Roman" panose="02020603050405020304" pitchFamily="18" charset="0"/>
              </a:rPr>
              <a:t>MyClass</a:t>
            </a:r>
            <a:endParaRPr lang="en-IN" altLang="en-US" sz="4000" b="1" dirty="0">
              <a:solidFill>
                <a:srgbClr val="3AAAAF"/>
              </a:solidFill>
              <a:latin typeface="Tw Cen MT" panose="020B0602020104020603" pitchFamily="34" charset="77"/>
              <a:cs typeface="Times New Roman" panose="02020603050405020304" pitchFamily="18" charset="0"/>
            </a:endParaRPr>
          </a:p>
          <a:p>
            <a:endParaRPr lang="en-IN" altLang="en-US" sz="2400" b="1" dirty="0">
              <a:solidFill>
                <a:srgbClr val="C00000"/>
              </a:solidFill>
              <a:latin typeface="Times New Roman" panose="02020603050405020304" pitchFamily="18" charset="0"/>
              <a:cs typeface="Times New Roman" panose="02020603050405020304" pitchFamily="18" charset="0"/>
            </a:endParaRPr>
          </a:p>
          <a:p>
            <a:endParaRPr lang="en-IN" altLang="en-US" dirty="0">
              <a:latin typeface="Times New Roman" panose="02020603050405020304" pitchFamily="18" charset="0"/>
              <a:cs typeface="Times New Roman" panose="02020603050405020304" pitchFamily="18" charset="0"/>
            </a:endParaRPr>
          </a:p>
          <a:p>
            <a:pPr>
              <a:lnSpc>
                <a:spcPct val="150000"/>
              </a:lnSpc>
              <a:buFont typeface="Wingdings" pitchFamily="2" charset="2"/>
              <a:buChar char="Ø"/>
            </a:pPr>
            <a:r>
              <a:rPr lang="en-IN" altLang="en-US" dirty="0">
                <a:latin typeface="Times New Roman" panose="02020603050405020304" pitchFamily="18" charset="0"/>
                <a:cs typeface="Times New Roman" panose="02020603050405020304" pitchFamily="18" charset="0"/>
              </a:rPr>
              <a:t> </a:t>
            </a:r>
            <a:r>
              <a:rPr lang="en-IN" altLang="en-US" sz="3600" dirty="0">
                <a:latin typeface="Times New Roman" panose="02020603050405020304" pitchFamily="18" charset="0"/>
                <a:cs typeface="Times New Roman" panose="02020603050405020304" pitchFamily="18" charset="0"/>
              </a:rPr>
              <a:t>Guide the student to mail at </a:t>
            </a:r>
            <a:r>
              <a:rPr lang="en-IN" altLang="en-US" sz="3600" dirty="0">
                <a:latin typeface="Times New Roman" panose="02020603050405020304" pitchFamily="18" charset="0"/>
                <a:cs typeface="Times New Roman" panose="02020603050405020304" pitchFamily="18" charset="0"/>
                <a:hlinkClick r:id="rId2"/>
              </a:rPr>
              <a:t>support.myclasses@lpu.co.in</a:t>
            </a:r>
            <a:r>
              <a:rPr lang="en-IN" altLang="en-US" sz="3600" dirty="0">
                <a:latin typeface="Times New Roman" panose="02020603050405020304" pitchFamily="18" charset="0"/>
                <a:cs typeface="Times New Roman" panose="02020603050405020304" pitchFamily="18" charset="0"/>
              </a:rPr>
              <a:t> or student can call us at 01824-517450</a:t>
            </a:r>
            <a:endParaRPr lang="en-US" altLang="en-US" b="1" dirty="0"/>
          </a:p>
          <a:p>
            <a:endParaRPr lang="en-US" altLang="en-US" b="1" dirty="0"/>
          </a:p>
          <a:p>
            <a:pPr>
              <a:lnSpc>
                <a:spcPct val="150000"/>
              </a:lnSpc>
              <a:buFont typeface="Wingdings" pitchFamily="2" charset="2"/>
              <a:buChar char="Ø"/>
            </a:pPr>
            <a:endParaRPr lang="en-IN" altLang="en-US" dirty="0">
              <a:latin typeface="Times New Roman" panose="02020603050405020304" pitchFamily="18" charset="0"/>
              <a:cs typeface="Times New Roman" panose="02020603050405020304" pitchFamily="18" charset="0"/>
            </a:endParaRPr>
          </a:p>
          <a:p>
            <a:pPr>
              <a:lnSpc>
                <a:spcPct val="150000"/>
              </a:lnSpc>
            </a:pPr>
            <a:r>
              <a:rPr lang="en-IN" altLang="en-US" dirty="0">
                <a:latin typeface="Times New Roman" panose="02020603050405020304" pitchFamily="18" charset="0"/>
                <a:cs typeface="Times New Roman" panose="02020603050405020304" pitchFamily="18" charset="0"/>
              </a:rPr>
              <a:t> </a:t>
            </a:r>
            <a:endParaRPr lang="en-US" altLang="en-US" dirty="0"/>
          </a:p>
        </p:txBody>
      </p:sp>
    </p:spTree>
    <p:extLst>
      <p:ext uri="{BB962C8B-B14F-4D97-AF65-F5344CB8AC3E}">
        <p14:creationId xmlns:p14="http://schemas.microsoft.com/office/powerpoint/2010/main" val="130510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3A0806A6-2A46-3149-90ED-BD0700746F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769441"/>
            <a:ext cx="12192000" cy="6088559"/>
          </a:xfrm>
          <a:prstGeom prst="rect">
            <a:avLst/>
          </a:prstGeom>
        </p:spPr>
      </p:pic>
      <p:sp>
        <p:nvSpPr>
          <p:cNvPr id="5" name="TextBox 4">
            <a:extLst>
              <a:ext uri="{FF2B5EF4-FFF2-40B4-BE49-F238E27FC236}">
                <a16:creationId xmlns:a16="http://schemas.microsoft.com/office/drawing/2014/main" id="{D1992BF9-B7A1-A64F-AD38-9CDCE1CD633A}"/>
              </a:ext>
            </a:extLst>
          </p:cNvPr>
          <p:cNvSpPr txBox="1"/>
          <p:nvPr/>
        </p:nvSpPr>
        <p:spPr>
          <a:xfrm>
            <a:off x="2722703" y="0"/>
            <a:ext cx="7174656" cy="769441"/>
          </a:xfrm>
          <a:prstGeom prst="rect">
            <a:avLst/>
          </a:prstGeom>
          <a:noFill/>
        </p:spPr>
        <p:txBody>
          <a:bodyPr wrap="none" rtlCol="0">
            <a:spAutoFit/>
          </a:bodyPr>
          <a:lstStyle/>
          <a:p>
            <a:r>
              <a:rPr lang="en-US" sz="4400" b="1" dirty="0">
                <a:solidFill>
                  <a:srgbClr val="3AAAAF"/>
                </a:solidFill>
              </a:rPr>
              <a:t>CENTRAL HELPLINE NUMBERS</a:t>
            </a:r>
          </a:p>
        </p:txBody>
      </p:sp>
    </p:spTree>
    <p:extLst>
      <p:ext uri="{BB962C8B-B14F-4D97-AF65-F5344CB8AC3E}">
        <p14:creationId xmlns:p14="http://schemas.microsoft.com/office/powerpoint/2010/main" val="1501659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54">
            <a:extLst>
              <a:ext uri="{FF2B5EF4-FFF2-40B4-BE49-F238E27FC236}">
                <a16:creationId xmlns:a16="http://schemas.microsoft.com/office/drawing/2014/main" id="{8778D4E0-1CD4-BA4C-867D-BFB78236C236}"/>
              </a:ext>
            </a:extLst>
          </p:cNvPr>
          <p:cNvSpPr txBox="1">
            <a:spLocks/>
          </p:cNvSpPr>
          <p:nvPr/>
        </p:nvSpPr>
        <p:spPr>
          <a:xfrm>
            <a:off x="817563" y="877888"/>
            <a:ext cx="10572750" cy="546100"/>
          </a:xfrm>
          <a:prstGeom prst="rect">
            <a:avLst/>
          </a:prstGeom>
        </p:spPr>
        <p:txBody>
          <a:bodyPr spcFirstLastPara="1" vert="horz" wrap="square" lIns="90000" tIns="45000" rIns="90000" bIns="450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87000"/>
              </a:lnSpc>
              <a:spcBef>
                <a:spcPts val="0"/>
              </a:spcBef>
              <a:buClr>
                <a:srgbClr val="BF5201"/>
              </a:buClr>
              <a:buSzPts val="4100"/>
              <a:defRPr/>
            </a:pPr>
            <a:r>
              <a:rPr lang="en-US" sz="2800" b="1">
                <a:solidFill>
                  <a:srgbClr val="3AAAAF"/>
                </a:solidFill>
                <a:latin typeface="Times New Roman" pitchFamily="18" charset="0"/>
                <a:ea typeface="Calibri"/>
                <a:cs typeface="Times New Roman" pitchFamily="18" charset="0"/>
                <a:sym typeface="Calibri"/>
              </a:rPr>
              <a:t>Bonus Attendance For Continuing Students</a:t>
            </a:r>
            <a:endParaRPr lang="en-US" sz="2800" b="1" dirty="0">
              <a:solidFill>
                <a:srgbClr val="3AAAAF"/>
              </a:solidFill>
              <a:latin typeface="Times New Roman" pitchFamily="18" charset="0"/>
              <a:cs typeface="Times New Roman" pitchFamily="18" charset="0"/>
            </a:endParaRPr>
          </a:p>
        </p:txBody>
      </p:sp>
      <p:sp>
        <p:nvSpPr>
          <p:cNvPr id="4" name="Shape 255">
            <a:extLst>
              <a:ext uri="{FF2B5EF4-FFF2-40B4-BE49-F238E27FC236}">
                <a16:creationId xmlns:a16="http://schemas.microsoft.com/office/drawing/2014/main" id="{A883E707-0256-7042-A569-D99E9AEA5219}"/>
              </a:ext>
            </a:extLst>
          </p:cNvPr>
          <p:cNvSpPr txBox="1">
            <a:spLocks/>
          </p:cNvSpPr>
          <p:nvPr/>
        </p:nvSpPr>
        <p:spPr>
          <a:xfrm>
            <a:off x="817563" y="1604963"/>
            <a:ext cx="10247312" cy="4103687"/>
          </a:xfrm>
          <a:prstGeom prst="rect">
            <a:avLst/>
          </a:prstGeom>
        </p:spPr>
        <p:txBody>
          <a:bodyPr spcFirstLastPara="1" vert="horz" lIns="0" tIns="48225"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23850" algn="just">
              <a:lnSpc>
                <a:spcPct val="95000"/>
              </a:lnSpc>
              <a:spcBef>
                <a:spcPts val="0"/>
              </a:spcBef>
              <a:buClr>
                <a:srgbClr val="000000"/>
              </a:buClr>
              <a:buSzPts val="2900"/>
              <a:buFont typeface="Noto Sans Symbols"/>
              <a:buChar char="➢"/>
              <a:defRPr/>
            </a:pPr>
            <a:endParaRPr lang="en-US" sz="2900">
              <a:solidFill>
                <a:srgbClr val="000000"/>
              </a:solidFill>
              <a:latin typeface="Times New Roman"/>
              <a:ea typeface="Times New Roman"/>
              <a:cs typeface="Times New Roman"/>
              <a:sym typeface="Times New Roman"/>
            </a:endParaRPr>
          </a:p>
          <a:p>
            <a:pPr marL="342900" indent="-323850" algn="just">
              <a:lnSpc>
                <a:spcPct val="95000"/>
              </a:lnSpc>
              <a:spcBef>
                <a:spcPts val="0"/>
              </a:spcBef>
              <a:buClr>
                <a:srgbClr val="000000"/>
              </a:buClr>
              <a:buSzPts val="2900"/>
              <a:buFont typeface="Noto Sans Symbols"/>
              <a:buChar char="➢"/>
              <a:defRPr/>
            </a:pPr>
            <a:endParaRPr lang="en-US" sz="2200">
              <a:solidFill>
                <a:srgbClr val="000000"/>
              </a:solidFill>
              <a:latin typeface="Times New Roman" pitchFamily="18" charset="0"/>
              <a:ea typeface="Times New Roman"/>
              <a:cs typeface="Times New Roman" pitchFamily="18" charset="0"/>
              <a:sym typeface="Times New Roman"/>
            </a:endParaRPr>
          </a:p>
          <a:p>
            <a:pPr marL="342900" indent="-323850" algn="just">
              <a:lnSpc>
                <a:spcPct val="95000"/>
              </a:lnSpc>
              <a:spcBef>
                <a:spcPts val="0"/>
              </a:spcBef>
              <a:buClr>
                <a:srgbClr val="000000"/>
              </a:buClr>
              <a:buSzPts val="2900"/>
              <a:buFont typeface="Noto Sans Symbols"/>
              <a:buChar char="➢"/>
              <a:defRPr/>
            </a:pPr>
            <a:r>
              <a:rPr lang="en-US" sz="2200">
                <a:solidFill>
                  <a:srgbClr val="000000"/>
                </a:solidFill>
                <a:latin typeface="Times New Roman" pitchFamily="18" charset="0"/>
                <a:ea typeface="Times New Roman"/>
                <a:cs typeface="Times New Roman" pitchFamily="18" charset="0"/>
                <a:sym typeface="Times New Roman"/>
              </a:rPr>
              <a:t>The aggregate attendance of the </a:t>
            </a:r>
            <a:r>
              <a:rPr lang="en-US" sz="2200" b="1">
                <a:solidFill>
                  <a:srgbClr val="000000"/>
                </a:solidFill>
                <a:latin typeface="Times New Roman" pitchFamily="18" charset="0"/>
                <a:ea typeface="Times New Roman"/>
                <a:cs typeface="Times New Roman" pitchFamily="18" charset="0"/>
                <a:sym typeface="Times New Roman"/>
              </a:rPr>
              <a:t>immediate two previous terms</a:t>
            </a:r>
            <a:r>
              <a:rPr lang="en-US" sz="2200">
                <a:solidFill>
                  <a:srgbClr val="000000"/>
                </a:solidFill>
                <a:latin typeface="Times New Roman" pitchFamily="18" charset="0"/>
                <a:ea typeface="Times New Roman"/>
                <a:cs typeface="Times New Roman" pitchFamily="18" charset="0"/>
                <a:sym typeface="Times New Roman"/>
              </a:rPr>
              <a:t> will be taken into consideration. </a:t>
            </a:r>
          </a:p>
          <a:p>
            <a:pPr marL="19050" indent="0" algn="just">
              <a:lnSpc>
                <a:spcPct val="95000"/>
              </a:lnSpc>
              <a:spcBef>
                <a:spcPts val="0"/>
              </a:spcBef>
              <a:buClr>
                <a:srgbClr val="000000"/>
              </a:buClr>
              <a:buSzPts val="2900"/>
              <a:buFont typeface="Arial" panose="020B0604020202020204" pitchFamily="34" charset="0"/>
              <a:buNone/>
              <a:defRPr/>
            </a:pPr>
            <a:endParaRPr lang="en-US" sz="2200">
              <a:latin typeface="Times New Roman" pitchFamily="18" charset="0"/>
              <a:cs typeface="Times New Roman" pitchFamily="18" charset="0"/>
              <a:sym typeface="Times New Roman"/>
            </a:endParaRPr>
          </a:p>
          <a:p>
            <a:pPr marL="19050" indent="0" algn="just">
              <a:lnSpc>
                <a:spcPct val="95000"/>
              </a:lnSpc>
              <a:spcBef>
                <a:spcPts val="0"/>
              </a:spcBef>
              <a:buClr>
                <a:srgbClr val="000000"/>
              </a:buClr>
              <a:buSzPts val="2900"/>
              <a:buFont typeface="Arial" panose="020B0604020202020204" pitchFamily="34" charset="0"/>
              <a:buNone/>
              <a:defRPr/>
            </a:pPr>
            <a:endParaRPr lang="en-US" sz="2200">
              <a:latin typeface="Times New Roman" pitchFamily="18" charset="0"/>
              <a:cs typeface="Times New Roman" pitchFamily="18" charset="0"/>
            </a:endParaRPr>
          </a:p>
          <a:p>
            <a:pPr marL="342900" indent="-323850" algn="just">
              <a:lnSpc>
                <a:spcPct val="95000"/>
              </a:lnSpc>
              <a:spcBef>
                <a:spcPts val="1400"/>
              </a:spcBef>
              <a:buClr>
                <a:srgbClr val="000000"/>
              </a:buClr>
              <a:buSzPts val="2900"/>
              <a:buFont typeface="Noto Sans Symbols"/>
              <a:buChar char="➢"/>
              <a:defRPr/>
            </a:pPr>
            <a:r>
              <a:rPr lang="en-US" sz="2200">
                <a:solidFill>
                  <a:srgbClr val="000000"/>
                </a:solidFill>
                <a:latin typeface="Times New Roman" pitchFamily="18" charset="0"/>
                <a:ea typeface="Times New Roman"/>
                <a:cs typeface="Times New Roman" pitchFamily="18" charset="0"/>
                <a:sym typeface="Times New Roman"/>
              </a:rPr>
              <a:t>For Annual Program: </a:t>
            </a:r>
            <a:r>
              <a:rPr lang="en-US" sz="2200" b="1">
                <a:solidFill>
                  <a:srgbClr val="000000"/>
                </a:solidFill>
                <a:latin typeface="Times New Roman" pitchFamily="18" charset="0"/>
                <a:ea typeface="Times New Roman"/>
                <a:cs typeface="Times New Roman" pitchFamily="18" charset="0"/>
                <a:sym typeface="Times New Roman"/>
              </a:rPr>
              <a:t>In the second year</a:t>
            </a:r>
            <a:r>
              <a:rPr lang="en-US" sz="2200">
                <a:solidFill>
                  <a:srgbClr val="000000"/>
                </a:solidFill>
                <a:latin typeface="Times New Roman" pitchFamily="18" charset="0"/>
                <a:ea typeface="Times New Roman"/>
                <a:cs typeface="Times New Roman" pitchFamily="18" charset="0"/>
                <a:sym typeface="Times New Roman"/>
              </a:rPr>
              <a:t>, percentage shortage in attendance that may be condoned would be determined by taking </a:t>
            </a:r>
            <a:r>
              <a:rPr lang="en-US" sz="2200" b="1">
                <a:solidFill>
                  <a:srgbClr val="000000"/>
                </a:solidFill>
                <a:latin typeface="Times New Roman" pitchFamily="18" charset="0"/>
                <a:ea typeface="Times New Roman"/>
                <a:cs typeface="Times New Roman" pitchFamily="18" charset="0"/>
                <a:sym typeface="Times New Roman"/>
              </a:rPr>
              <a:t>double of the aggregate attendance percentage of the immediate previous year.</a:t>
            </a:r>
          </a:p>
          <a:p>
            <a:pPr marL="0" indent="0" algn="just">
              <a:lnSpc>
                <a:spcPct val="95000"/>
              </a:lnSpc>
              <a:spcBef>
                <a:spcPts val="1400"/>
              </a:spcBef>
              <a:buFont typeface="Arial" panose="020B0604020202020204" pitchFamily="34" charset="0"/>
              <a:buNone/>
              <a:defRPr/>
            </a:pPr>
            <a:endParaRPr lang="en-US" sz="2900" dirty="0"/>
          </a:p>
        </p:txBody>
      </p:sp>
      <p:grpSp>
        <p:nvGrpSpPr>
          <p:cNvPr id="6" name="Group 5">
            <a:extLst>
              <a:ext uri="{FF2B5EF4-FFF2-40B4-BE49-F238E27FC236}">
                <a16:creationId xmlns:a16="http://schemas.microsoft.com/office/drawing/2014/main" id="{8F94A13E-1958-6C46-8BFD-13242529131E}"/>
              </a:ext>
            </a:extLst>
          </p:cNvPr>
          <p:cNvGrpSpPr/>
          <p:nvPr/>
        </p:nvGrpSpPr>
        <p:grpSpPr>
          <a:xfrm>
            <a:off x="5086054" y="1414463"/>
            <a:ext cx="1434489" cy="190500"/>
            <a:chOff x="4679586" y="878988"/>
            <a:chExt cx="1434489" cy="190500"/>
          </a:xfrm>
        </p:grpSpPr>
        <p:sp>
          <p:nvSpPr>
            <p:cNvPr id="7" name="Oval 6">
              <a:extLst>
                <a:ext uri="{FF2B5EF4-FFF2-40B4-BE49-F238E27FC236}">
                  <a16:creationId xmlns:a16="http://schemas.microsoft.com/office/drawing/2014/main" id="{95E83D8C-4422-7F4D-A3ED-69FCC1F3F414}"/>
                </a:ext>
              </a:extLst>
            </p:cNvPr>
            <p:cNvSpPr/>
            <p:nvPr/>
          </p:nvSpPr>
          <p:spPr>
            <a:xfrm>
              <a:off x="4679586" y="878988"/>
              <a:ext cx="190500" cy="190500"/>
            </a:xfrm>
            <a:prstGeom prst="ellipse">
              <a:avLst/>
            </a:prstGeom>
            <a:solidFill>
              <a:srgbClr val="03A1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a:extLst>
                <a:ext uri="{FF2B5EF4-FFF2-40B4-BE49-F238E27FC236}">
                  <a16:creationId xmlns:a16="http://schemas.microsoft.com/office/drawing/2014/main" id="{43A364F3-E4AE-0046-BCE8-FCE0700A2016}"/>
                </a:ext>
              </a:extLst>
            </p:cNvPr>
            <p:cNvSpPr/>
            <p:nvPr/>
          </p:nvSpPr>
          <p:spPr>
            <a:xfrm>
              <a:off x="4990736" y="878988"/>
              <a:ext cx="190500" cy="190500"/>
            </a:xfrm>
            <a:prstGeom prst="ellipse">
              <a:avLst/>
            </a:prstGeom>
            <a:solidFill>
              <a:srgbClr val="EE95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a:extLst>
                <a:ext uri="{FF2B5EF4-FFF2-40B4-BE49-F238E27FC236}">
                  <a16:creationId xmlns:a16="http://schemas.microsoft.com/office/drawing/2014/main" id="{C507D30C-049A-2C4C-8D07-111B469D1011}"/>
                </a:ext>
              </a:extLst>
            </p:cNvPr>
            <p:cNvSpPr/>
            <p:nvPr/>
          </p:nvSpPr>
          <p:spPr>
            <a:xfrm>
              <a:off x="5301522" y="878988"/>
              <a:ext cx="190500" cy="190500"/>
            </a:xfrm>
            <a:prstGeom prst="ellipse">
              <a:avLst/>
            </a:prstGeom>
            <a:solidFill>
              <a:srgbClr val="EF3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858EEB14-6137-BA4D-AC62-67F1A82CA547}"/>
                </a:ext>
              </a:extLst>
            </p:cNvPr>
            <p:cNvSpPr/>
            <p:nvPr/>
          </p:nvSpPr>
          <p:spPr>
            <a:xfrm>
              <a:off x="5612308" y="878988"/>
              <a:ext cx="190500" cy="190500"/>
            </a:xfrm>
            <a:prstGeom prst="ellipse">
              <a:avLst/>
            </a:prstGeom>
            <a:solidFill>
              <a:srgbClr val="1C7C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a:extLst>
                <a:ext uri="{FF2B5EF4-FFF2-40B4-BE49-F238E27FC236}">
                  <a16:creationId xmlns:a16="http://schemas.microsoft.com/office/drawing/2014/main" id="{995A2721-5E4F-3D44-80E7-6C1A76FC1AF0}"/>
                </a:ext>
              </a:extLst>
            </p:cNvPr>
            <p:cNvSpPr/>
            <p:nvPr/>
          </p:nvSpPr>
          <p:spPr>
            <a:xfrm>
              <a:off x="5923575" y="878988"/>
              <a:ext cx="190500" cy="190500"/>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78292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Text Box 1">
            <a:extLst>
              <a:ext uri="{FF2B5EF4-FFF2-40B4-BE49-F238E27FC236}">
                <a16:creationId xmlns:a16="http://schemas.microsoft.com/office/drawing/2014/main" id="{A412F7BD-F1EC-B64B-A7F7-DEB55B9335EB}"/>
              </a:ext>
            </a:extLst>
          </p:cNvPr>
          <p:cNvSpPr txBox="1">
            <a:spLocks noChangeArrowheads="1"/>
          </p:cNvSpPr>
          <p:nvPr/>
        </p:nvSpPr>
        <p:spPr bwMode="auto">
          <a:xfrm>
            <a:off x="0" y="1468438"/>
            <a:ext cx="12190413"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chemeClr val="tx1"/>
                </a:solidFill>
                <a:latin typeface="Arial" panose="020B0604020202020204" pitchFamily="34" charset="0"/>
                <a:cs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chemeClr val="tx1"/>
                </a:solidFill>
                <a:latin typeface="Arial" panose="020B0604020202020204" pitchFamily="34" charset="0"/>
                <a:cs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chemeClr val="tx1"/>
                </a:solidFill>
                <a:latin typeface="Arial" panose="020B0604020202020204" pitchFamily="34" charset="0"/>
                <a:cs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chemeClr val="tx1"/>
                </a:solidFill>
                <a:latin typeface="Arial" panose="020B0604020202020204" pitchFamily="34" charset="0"/>
                <a:cs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chemeClr val="tx1"/>
                </a:solidFill>
                <a:latin typeface="Arial" panose="020B0604020202020204" pitchFamily="34" charset="0"/>
                <a:cs typeface="Arial" panose="020B0604020202020204" pitchFamily="34" charset="0"/>
              </a:defRPr>
            </a:lvl9pPr>
          </a:lstStyle>
          <a:p>
            <a:pPr algn="ctr"/>
            <a:r>
              <a:rPr lang="en-US" altLang="en-US" sz="4400">
                <a:solidFill>
                  <a:srgbClr val="3AAAAF"/>
                </a:solidFill>
                <a:latin typeface="Broadway" pitchFamily="82" charset="77"/>
                <a:ea typeface="MS PGothic" panose="020B0600070205080204" pitchFamily="34" charset="-128"/>
              </a:rPr>
              <a:t>Division of student relationship </a:t>
            </a:r>
          </a:p>
        </p:txBody>
      </p:sp>
      <p:sp>
        <p:nvSpPr>
          <p:cNvPr id="31746" name="Line 2">
            <a:extLst>
              <a:ext uri="{FF2B5EF4-FFF2-40B4-BE49-F238E27FC236}">
                <a16:creationId xmlns:a16="http://schemas.microsoft.com/office/drawing/2014/main" id="{FB944FA9-FEE1-B645-9CCA-7231BD318FE7}"/>
              </a:ext>
            </a:extLst>
          </p:cNvPr>
          <p:cNvSpPr>
            <a:spLocks noChangeShapeType="1"/>
          </p:cNvSpPr>
          <p:nvPr/>
        </p:nvSpPr>
        <p:spPr bwMode="auto">
          <a:xfrm>
            <a:off x="2566988" y="2459038"/>
            <a:ext cx="7056437" cy="1587"/>
          </a:xfrm>
          <a:prstGeom prst="line">
            <a:avLst/>
          </a:prstGeom>
          <a:noFill/>
          <a:ln w="44280" cap="sq">
            <a:solidFill>
              <a:srgbClr val="79463D"/>
            </a:solidFill>
            <a:miter lim="800000"/>
            <a:headEnd/>
            <a:tailEnd/>
          </a:ln>
          <a:effectLst>
            <a:outerShdw blurRad="63500" dist="25456" dir="2700000" algn="ctr" rotWithShape="0">
              <a:srgbClr val="808080">
                <a:alpha val="60022"/>
              </a:srgbClr>
            </a:outerShdw>
          </a:effectLst>
        </p:spPr>
        <p:txBody>
          <a:bodyPr/>
          <a:lstStyle/>
          <a:p>
            <a:pPr>
              <a:defRPr/>
            </a:pPr>
            <a:endParaRPr lang="en-US"/>
          </a:p>
        </p:txBody>
      </p:sp>
      <p:sp>
        <p:nvSpPr>
          <p:cNvPr id="98307" name="Text Box 3">
            <a:extLst>
              <a:ext uri="{FF2B5EF4-FFF2-40B4-BE49-F238E27FC236}">
                <a16:creationId xmlns:a16="http://schemas.microsoft.com/office/drawing/2014/main" id="{6421C140-EDC2-6E4A-B300-71F4E9D4B28F}"/>
              </a:ext>
            </a:extLst>
          </p:cNvPr>
          <p:cNvSpPr txBox="1">
            <a:spLocks noChangeArrowheads="1"/>
          </p:cNvSpPr>
          <p:nvPr/>
        </p:nvSpPr>
        <p:spPr bwMode="auto">
          <a:xfrm>
            <a:off x="0" y="2971800"/>
            <a:ext cx="12190413" cy="4535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988" tIns="46794" rIns="89988" bIns="46794">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chemeClr val="tx1"/>
                </a:solidFill>
                <a:latin typeface="Arial" panose="020B0604020202020204" pitchFamily="34" charset="0"/>
                <a:cs typeface="Arial" panose="020B0604020202020204" pitchFamily="34" charset="0"/>
              </a:defRPr>
            </a:lvl1pPr>
            <a:lvl2pPr marL="742950" indent="-28575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chemeClr val="tx1"/>
                </a:solidFill>
                <a:latin typeface="Arial" panose="020B0604020202020204" pitchFamily="34" charset="0"/>
                <a:cs typeface="Arial" panose="020B0604020202020204" pitchFamily="34" charset="0"/>
              </a:defRPr>
            </a:lvl2pPr>
            <a:lvl3pPr marL="11430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chemeClr val="tx1"/>
                </a:solidFill>
                <a:latin typeface="Arial" panose="020B0604020202020204" pitchFamily="34" charset="0"/>
                <a:cs typeface="Arial" panose="020B0604020202020204" pitchFamily="34" charset="0"/>
              </a:defRPr>
            </a:lvl3pPr>
            <a:lvl4pPr marL="16002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chemeClr val="tx1"/>
                </a:solidFill>
                <a:latin typeface="Arial" panose="020B0604020202020204" pitchFamily="34" charset="0"/>
                <a:cs typeface="Arial" panose="020B0604020202020204" pitchFamily="34" charset="0"/>
              </a:defRPr>
            </a:lvl4pPr>
            <a:lvl5pPr marL="2057400" indent="-2286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 pos="10134600" algn="l"/>
                <a:tab pos="10858500" algn="l"/>
                <a:tab pos="11582400" algn="l"/>
              </a:tabLst>
              <a:defRPr>
                <a:solidFill>
                  <a:schemeClr val="tx1"/>
                </a:solidFill>
                <a:latin typeface="Arial" panose="020B0604020202020204" pitchFamily="34" charset="0"/>
                <a:cs typeface="Arial" panose="020B0604020202020204" pitchFamily="34" charset="0"/>
              </a:defRPr>
            </a:lvl9pPr>
          </a:lstStyle>
          <a:p>
            <a:pPr algn="ctr">
              <a:lnSpc>
                <a:spcPct val="150000"/>
              </a:lnSpc>
            </a:pPr>
            <a:r>
              <a:rPr lang="en-US" altLang="en-US" sz="2800" dirty="0">
                <a:solidFill>
                  <a:srgbClr val="000000"/>
                </a:solidFill>
                <a:latin typeface="Arial Rounded MT Bold" panose="020F0704030504030204" pitchFamily="34" charset="77"/>
                <a:ea typeface="MS PGothic" panose="020B0600070205080204" pitchFamily="34" charset="-128"/>
              </a:rPr>
              <a:t>Reach out to us </a:t>
            </a:r>
            <a:r>
              <a:rPr lang="en-US" altLang="en-US" sz="2800" dirty="0">
                <a:solidFill>
                  <a:srgbClr val="6B7D72"/>
                </a:solidFill>
                <a:latin typeface="Arial Rounded MT Bold" panose="020F0704030504030204" pitchFamily="34" charset="77"/>
                <a:ea typeface="MS PGothic" panose="020B0600070205080204" pitchFamily="34" charset="-128"/>
              </a:rPr>
              <a:t>if you have any questions </a:t>
            </a:r>
          </a:p>
          <a:p>
            <a:pPr algn="ctr">
              <a:lnSpc>
                <a:spcPct val="150000"/>
              </a:lnSpc>
            </a:pPr>
            <a:r>
              <a:rPr lang="en-US" altLang="en-US" sz="2800" dirty="0">
                <a:solidFill>
                  <a:srgbClr val="6B7D72"/>
                </a:solidFill>
                <a:latin typeface="Arial Rounded MT Bold" panose="020F0704030504030204" pitchFamily="34" charset="77"/>
                <a:ea typeface="MS PGothic" panose="020B0600070205080204" pitchFamily="34" charset="-128"/>
              </a:rPr>
              <a:t>Block 32 room 100 </a:t>
            </a:r>
          </a:p>
          <a:p>
            <a:pPr algn="ctr">
              <a:lnSpc>
                <a:spcPct val="150000"/>
              </a:lnSpc>
            </a:pPr>
            <a:r>
              <a:rPr lang="en-US" altLang="en-US" sz="2800" dirty="0">
                <a:solidFill>
                  <a:srgbClr val="000000"/>
                </a:solidFill>
                <a:latin typeface="Arial Rounded MT Bold" panose="020F0704030504030204" pitchFamily="34" charset="77"/>
                <a:ea typeface="MS PGothic" panose="020B0600070205080204" pitchFamily="34" charset="-128"/>
              </a:rPr>
              <a:t>Email us:   </a:t>
            </a:r>
          </a:p>
          <a:p>
            <a:pPr algn="ctr">
              <a:lnSpc>
                <a:spcPct val="150000"/>
              </a:lnSpc>
            </a:pPr>
            <a:r>
              <a:rPr lang="en-US" altLang="en-US" sz="2800" dirty="0">
                <a:solidFill>
                  <a:srgbClr val="000000"/>
                </a:solidFill>
                <a:latin typeface="Arial Rounded MT Bold" panose="020F0704030504030204" pitchFamily="34" charset="77"/>
                <a:ea typeface="MS PGothic" panose="020B0600070205080204" pitchFamily="34" charset="-128"/>
                <a:hlinkClick r:id="rId3"/>
              </a:rPr>
              <a:t>mentorship@lpu.co.in</a:t>
            </a:r>
            <a:r>
              <a:rPr lang="en-US" altLang="en-US" sz="2800" dirty="0">
                <a:solidFill>
                  <a:srgbClr val="000000"/>
                </a:solidFill>
                <a:latin typeface="Arial Rounded MT Bold" panose="020F0704030504030204" pitchFamily="34" charset="77"/>
                <a:ea typeface="MS PGothic" panose="020B0600070205080204" pitchFamily="34" charset="-128"/>
              </a:rPr>
              <a:t> (For Mentors)</a:t>
            </a:r>
          </a:p>
          <a:p>
            <a:pPr algn="ctr">
              <a:lnSpc>
                <a:spcPct val="150000"/>
              </a:lnSpc>
            </a:pPr>
            <a:r>
              <a:rPr lang="en-US" altLang="en-US" sz="2800" dirty="0">
                <a:solidFill>
                  <a:srgbClr val="000000"/>
                </a:solidFill>
                <a:latin typeface="Arial Rounded MT Bold" panose="020F0704030504030204" pitchFamily="34" charset="77"/>
                <a:ea typeface="MS PGothic" panose="020B0600070205080204" pitchFamily="34" charset="-128"/>
                <a:hlinkClick r:id="rId4"/>
              </a:rPr>
              <a:t>student</a:t>
            </a:r>
            <a:r>
              <a:rPr lang="en-US" altLang="en-US" sz="2800">
                <a:solidFill>
                  <a:srgbClr val="000000"/>
                </a:solidFill>
                <a:latin typeface="Arial Rounded MT Bold" panose="020F0704030504030204" pitchFamily="34" charset="77"/>
                <a:ea typeface="MS PGothic" panose="020B0600070205080204" pitchFamily="34" charset="-128"/>
                <a:hlinkClick r:id="rId4"/>
              </a:rPr>
              <a:t>.helpcenter@</a:t>
            </a:r>
            <a:r>
              <a:rPr lang="en-US" altLang="en-US" sz="2800" dirty="0">
                <a:solidFill>
                  <a:srgbClr val="000000"/>
                </a:solidFill>
                <a:latin typeface="Arial Rounded MT Bold" panose="020F0704030504030204" pitchFamily="34" charset="77"/>
                <a:ea typeface="MS PGothic" panose="020B0600070205080204" pitchFamily="34" charset="-128"/>
                <a:hlinkClick r:id="rId4"/>
              </a:rPr>
              <a:t>lpu.co.in</a:t>
            </a:r>
            <a:r>
              <a:rPr lang="en-US" altLang="en-US" sz="2800" dirty="0">
                <a:solidFill>
                  <a:srgbClr val="000000"/>
                </a:solidFill>
                <a:latin typeface="Arial Rounded MT Bold" panose="020F0704030504030204" pitchFamily="34" charset="77"/>
                <a:ea typeface="MS PGothic" panose="020B0600070205080204" pitchFamily="34" charset="-128"/>
              </a:rPr>
              <a:t> (For students)</a:t>
            </a:r>
          </a:p>
          <a:p>
            <a:pPr algn="ctr">
              <a:lnSpc>
                <a:spcPct val="150000"/>
              </a:lnSpc>
            </a:pPr>
            <a:r>
              <a:rPr lang="en-US" altLang="en-US" sz="2800" dirty="0">
                <a:solidFill>
                  <a:srgbClr val="000000"/>
                </a:solidFill>
                <a:latin typeface="Arial Rounded MT Bold" panose="020F0704030504030204" pitchFamily="34" charset="77"/>
                <a:ea typeface="MS PGothic" panose="020B0600070205080204" pitchFamily="34" charset="-128"/>
                <a:hlinkClick r:id="rId5"/>
              </a:rPr>
              <a:t>parents@lpu.co.in (For</a:t>
            </a:r>
            <a:r>
              <a:rPr lang="en-US" altLang="en-US" sz="2800" dirty="0">
                <a:solidFill>
                  <a:srgbClr val="000000"/>
                </a:solidFill>
                <a:latin typeface="Arial Rounded MT Bold" panose="020F0704030504030204" pitchFamily="34" charset="77"/>
                <a:ea typeface="MS PGothic" panose="020B0600070205080204" pitchFamily="34" charset="-128"/>
              </a:rPr>
              <a:t> Parents)</a:t>
            </a:r>
          </a:p>
          <a:p>
            <a:pPr algn="ctr">
              <a:lnSpc>
                <a:spcPct val="150000"/>
              </a:lnSpc>
            </a:pPr>
            <a:endParaRPr lang="en-US" altLang="en-US" sz="2800" dirty="0">
              <a:latin typeface="Arial Rounded MT Bold" panose="020F0704030504030204" pitchFamily="34" charset="77"/>
              <a:ea typeface="MS PGothic" panose="020B0600070205080204" pitchFamily="34" charset="-128"/>
            </a:endParaRPr>
          </a:p>
        </p:txBody>
      </p:sp>
      <p:pic>
        <p:nvPicPr>
          <p:cNvPr id="98308" name="Picture 4">
            <a:extLst>
              <a:ext uri="{FF2B5EF4-FFF2-40B4-BE49-F238E27FC236}">
                <a16:creationId xmlns:a16="http://schemas.microsoft.com/office/drawing/2014/main" id="{F8B9E1C0-E928-8D40-847B-ED316415D44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639763"/>
            <a:ext cx="19177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7990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Shape 322">
            <a:extLst>
              <a:ext uri="{FF2B5EF4-FFF2-40B4-BE49-F238E27FC236}">
                <a16:creationId xmlns:a16="http://schemas.microsoft.com/office/drawing/2014/main" id="{193A8B3B-53B3-3249-B01D-73EF193ED343}"/>
              </a:ext>
            </a:extLst>
          </p:cNvPr>
          <p:cNvGrpSpPr>
            <a:grpSpLocks/>
          </p:cNvGrpSpPr>
          <p:nvPr/>
        </p:nvGrpSpPr>
        <p:grpSpPr bwMode="auto">
          <a:xfrm>
            <a:off x="812800" y="990600"/>
            <a:ext cx="10566400" cy="4965700"/>
            <a:chOff x="384" y="624"/>
            <a:chExt cx="4992" cy="3128"/>
          </a:xfrm>
        </p:grpSpPr>
        <p:sp>
          <p:nvSpPr>
            <p:cNvPr id="4" name="Shape 323">
              <a:extLst>
                <a:ext uri="{FF2B5EF4-FFF2-40B4-BE49-F238E27FC236}">
                  <a16:creationId xmlns:a16="http://schemas.microsoft.com/office/drawing/2014/main" id="{FEDE1BBF-6329-A340-9A8D-B06D122AB2B1}"/>
                </a:ext>
              </a:extLst>
            </p:cNvPr>
            <p:cNvSpPr>
              <a:spLocks noChangeArrowheads="1"/>
            </p:cNvSpPr>
            <p:nvPr/>
          </p:nvSpPr>
          <p:spPr bwMode="auto">
            <a:xfrm>
              <a:off x="384" y="624"/>
              <a:ext cx="499" cy="436"/>
            </a:xfrm>
            <a:prstGeom prst="rect">
              <a:avLst/>
            </a:prstGeom>
            <a:solidFill>
              <a:srgbClr val="AAE2C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SzPts val="1800"/>
                <a:buFont typeface="Times New Roman" panose="02020603050405020304" pitchFamily="18" charset="0"/>
                <a:buNone/>
              </a:pPr>
              <a:r>
                <a:rPr lang="en-US" altLang="en-US" b="1">
                  <a:latin typeface="Times New Roman" panose="02020603050405020304" pitchFamily="18" charset="0"/>
                  <a:cs typeface="Times New Roman" panose="02020603050405020304" pitchFamily="18" charset="0"/>
                  <a:sym typeface="Times New Roman" panose="02020603050405020304" pitchFamily="18" charset="0"/>
                </a:rPr>
                <a:t>S. No.</a:t>
              </a:r>
              <a:endParaRPr lang="en-US" altLang="en-US"/>
            </a:p>
          </p:txBody>
        </p:sp>
        <p:sp>
          <p:nvSpPr>
            <p:cNvPr id="5" name="Shape 324">
              <a:extLst>
                <a:ext uri="{FF2B5EF4-FFF2-40B4-BE49-F238E27FC236}">
                  <a16:creationId xmlns:a16="http://schemas.microsoft.com/office/drawing/2014/main" id="{B31E582A-82BD-2645-9DC8-C4930D2671EC}"/>
                </a:ext>
              </a:extLst>
            </p:cNvPr>
            <p:cNvSpPr>
              <a:spLocks noChangeArrowheads="1"/>
            </p:cNvSpPr>
            <p:nvPr/>
          </p:nvSpPr>
          <p:spPr bwMode="auto">
            <a:xfrm>
              <a:off x="883" y="624"/>
              <a:ext cx="2995" cy="436"/>
            </a:xfrm>
            <a:prstGeom prst="rect">
              <a:avLst/>
            </a:prstGeom>
            <a:solidFill>
              <a:srgbClr val="AAE2CA"/>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SzPts val="1800"/>
                <a:buFont typeface="Times New Roman" panose="02020603050405020304" pitchFamily="18" charset="0"/>
                <a:buNone/>
              </a:pPr>
              <a:r>
                <a:rPr lang="en-US" altLang="en-US" b="1">
                  <a:latin typeface="Times New Roman" panose="02020603050405020304" pitchFamily="18" charset="0"/>
                  <a:cs typeface="Times New Roman" panose="02020603050405020304" pitchFamily="18" charset="0"/>
                  <a:sym typeface="Times New Roman" panose="02020603050405020304" pitchFamily="18" charset="0"/>
                </a:rPr>
                <a:t>Continuing Student</a:t>
              </a:r>
              <a:endParaRPr lang="en-US" altLang="en-US"/>
            </a:p>
          </p:txBody>
        </p:sp>
        <p:sp>
          <p:nvSpPr>
            <p:cNvPr id="6" name="Shape 325">
              <a:extLst>
                <a:ext uri="{FF2B5EF4-FFF2-40B4-BE49-F238E27FC236}">
                  <a16:creationId xmlns:a16="http://schemas.microsoft.com/office/drawing/2014/main" id="{747FDBF2-2B7C-894F-8BE8-B784C8B53885}"/>
                </a:ext>
              </a:extLst>
            </p:cNvPr>
            <p:cNvSpPr>
              <a:spLocks noChangeArrowheads="1"/>
            </p:cNvSpPr>
            <p:nvPr/>
          </p:nvSpPr>
          <p:spPr bwMode="auto">
            <a:xfrm>
              <a:off x="3878" y="624"/>
              <a:ext cx="730" cy="436"/>
            </a:xfrm>
            <a:prstGeom prst="rect">
              <a:avLst/>
            </a:prstGeom>
            <a:solidFill>
              <a:srgbClr val="ADADE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SzPts val="1800"/>
                <a:buFont typeface="Times New Roman" panose="02020603050405020304" pitchFamily="18" charset="0"/>
                <a:buNone/>
              </a:pPr>
              <a:r>
                <a:rPr lang="en-US" altLang="en-US" b="1">
                  <a:latin typeface="Times New Roman" panose="02020603050405020304" pitchFamily="18" charset="0"/>
                  <a:cs typeface="Times New Roman" panose="02020603050405020304" pitchFamily="18" charset="0"/>
                  <a:sym typeface="Times New Roman" panose="02020603050405020304" pitchFamily="18" charset="0"/>
                </a:rPr>
                <a:t>Student 1</a:t>
              </a:r>
              <a:endParaRPr lang="en-US" altLang="en-US"/>
            </a:p>
          </p:txBody>
        </p:sp>
        <p:sp>
          <p:nvSpPr>
            <p:cNvPr id="7" name="Shape 326">
              <a:extLst>
                <a:ext uri="{FF2B5EF4-FFF2-40B4-BE49-F238E27FC236}">
                  <a16:creationId xmlns:a16="http://schemas.microsoft.com/office/drawing/2014/main" id="{D5F14E95-0384-4540-B759-DAA905558ED2}"/>
                </a:ext>
              </a:extLst>
            </p:cNvPr>
            <p:cNvSpPr>
              <a:spLocks noChangeArrowheads="1"/>
            </p:cNvSpPr>
            <p:nvPr/>
          </p:nvSpPr>
          <p:spPr bwMode="auto">
            <a:xfrm>
              <a:off x="4608" y="624"/>
              <a:ext cx="768" cy="436"/>
            </a:xfrm>
            <a:prstGeom prst="rect">
              <a:avLst/>
            </a:prstGeom>
            <a:solidFill>
              <a:srgbClr val="85FFE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SzPts val="1800"/>
                <a:buFont typeface="Times New Roman" panose="02020603050405020304" pitchFamily="18" charset="0"/>
                <a:buNone/>
              </a:pPr>
              <a:endParaRPr lang="en-US" altLang="en-US" b="1" dirty="0">
                <a:latin typeface="Times New Roman" panose="02020603050405020304" pitchFamily="18" charset="0"/>
                <a:cs typeface="Times New Roman" panose="02020603050405020304" pitchFamily="18" charset="0"/>
                <a:sym typeface="Times New Roman" panose="02020603050405020304" pitchFamily="18" charset="0"/>
              </a:endParaRPr>
            </a:p>
            <a:p>
              <a:pPr algn="ctr">
                <a:buClr>
                  <a:srgbClr val="000000"/>
                </a:buClr>
                <a:buSzPts val="1800"/>
                <a:buFont typeface="Times New Roman" panose="02020603050405020304" pitchFamily="18" charset="0"/>
                <a:buNone/>
              </a:pPr>
              <a:r>
                <a:rPr lang="en-US" altLang="en-US" b="1" dirty="0">
                  <a:latin typeface="Times New Roman" panose="02020603050405020304" pitchFamily="18" charset="0"/>
                  <a:cs typeface="Times New Roman" panose="02020603050405020304" pitchFamily="18" charset="0"/>
                  <a:sym typeface="Times New Roman" panose="02020603050405020304" pitchFamily="18" charset="0"/>
                </a:rPr>
                <a:t>Student 2</a:t>
              </a:r>
              <a:endParaRPr lang="en-US" altLang="en-US" dirty="0"/>
            </a:p>
          </p:txBody>
        </p:sp>
        <p:sp>
          <p:nvSpPr>
            <p:cNvPr id="8" name="Shape 327">
              <a:extLst>
                <a:ext uri="{FF2B5EF4-FFF2-40B4-BE49-F238E27FC236}">
                  <a16:creationId xmlns:a16="http://schemas.microsoft.com/office/drawing/2014/main" id="{0CE37EDE-BACE-5442-BB4F-65E11E2BF68A}"/>
                </a:ext>
              </a:extLst>
            </p:cNvPr>
            <p:cNvSpPr>
              <a:spLocks noChangeArrowheads="1"/>
            </p:cNvSpPr>
            <p:nvPr/>
          </p:nvSpPr>
          <p:spPr bwMode="auto">
            <a:xfrm>
              <a:off x="384" y="1060"/>
              <a:ext cx="499" cy="4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SzPts val="1800"/>
                <a:buFont typeface="Times New Roman" panose="02020603050405020304" pitchFamily="18" charset="0"/>
                <a:buNone/>
              </a:pPr>
              <a:r>
                <a:rPr lang="en-US" altLang="en-US" b="1">
                  <a:latin typeface="Times New Roman" panose="02020603050405020304" pitchFamily="18" charset="0"/>
                  <a:cs typeface="Times New Roman" panose="02020603050405020304" pitchFamily="18" charset="0"/>
                  <a:sym typeface="Times New Roman" panose="02020603050405020304" pitchFamily="18" charset="0"/>
                </a:rPr>
                <a:t>A</a:t>
              </a:r>
              <a:endParaRPr lang="en-US" altLang="en-US"/>
            </a:p>
          </p:txBody>
        </p:sp>
        <p:sp>
          <p:nvSpPr>
            <p:cNvPr id="9" name="Shape 328">
              <a:extLst>
                <a:ext uri="{FF2B5EF4-FFF2-40B4-BE49-F238E27FC236}">
                  <a16:creationId xmlns:a16="http://schemas.microsoft.com/office/drawing/2014/main" id="{E4083064-8702-214A-986D-DB5F54AE37B5}"/>
                </a:ext>
              </a:extLst>
            </p:cNvPr>
            <p:cNvSpPr>
              <a:spLocks noChangeArrowheads="1"/>
            </p:cNvSpPr>
            <p:nvPr/>
          </p:nvSpPr>
          <p:spPr bwMode="auto">
            <a:xfrm>
              <a:off x="883" y="1060"/>
              <a:ext cx="2995" cy="4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000000"/>
                </a:buClr>
                <a:buSzPts val="1800"/>
                <a:buFont typeface="Times New Roman" panose="02020603050405020304" pitchFamily="18" charset="0"/>
                <a:buNone/>
              </a:pPr>
              <a:r>
                <a:rPr lang="en-US" altLang="en-US" b="1">
                  <a:latin typeface="Times New Roman" panose="02020603050405020304" pitchFamily="18" charset="0"/>
                  <a:cs typeface="Times New Roman" panose="02020603050405020304" pitchFamily="18" charset="0"/>
                  <a:sym typeface="Times New Roman" panose="02020603050405020304" pitchFamily="18" charset="0"/>
                </a:rPr>
                <a:t>Aggregate attendance at the end of  current Term</a:t>
              </a:r>
              <a:endParaRPr lang="en-US" altLang="en-US"/>
            </a:p>
          </p:txBody>
        </p:sp>
        <p:sp>
          <p:nvSpPr>
            <p:cNvPr id="10" name="Shape 329">
              <a:extLst>
                <a:ext uri="{FF2B5EF4-FFF2-40B4-BE49-F238E27FC236}">
                  <a16:creationId xmlns:a16="http://schemas.microsoft.com/office/drawing/2014/main" id="{D4ABE8A5-C6F1-BD4F-8F56-F6F931D15AA7}"/>
                </a:ext>
              </a:extLst>
            </p:cNvPr>
            <p:cNvSpPr>
              <a:spLocks noChangeArrowheads="1"/>
            </p:cNvSpPr>
            <p:nvPr/>
          </p:nvSpPr>
          <p:spPr bwMode="auto">
            <a:xfrm>
              <a:off x="3878" y="1060"/>
              <a:ext cx="730" cy="403"/>
            </a:xfrm>
            <a:prstGeom prst="rect">
              <a:avLst/>
            </a:prstGeom>
            <a:solidFill>
              <a:srgbClr val="ADADE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SzPts val="1800"/>
                <a:buFont typeface="Times New Roman" panose="02020603050405020304" pitchFamily="18" charset="0"/>
                <a:buNone/>
              </a:pPr>
              <a:r>
                <a:rPr lang="en-US" altLang="en-US">
                  <a:latin typeface="Times New Roman" panose="02020603050405020304" pitchFamily="18" charset="0"/>
                  <a:cs typeface="Times New Roman" panose="02020603050405020304" pitchFamily="18" charset="0"/>
                  <a:sym typeface="Times New Roman" panose="02020603050405020304" pitchFamily="18" charset="0"/>
                </a:rPr>
                <a:t>70%</a:t>
              </a:r>
              <a:endParaRPr lang="en-US" altLang="en-US"/>
            </a:p>
          </p:txBody>
        </p:sp>
        <p:sp>
          <p:nvSpPr>
            <p:cNvPr id="11" name="Shape 330">
              <a:extLst>
                <a:ext uri="{FF2B5EF4-FFF2-40B4-BE49-F238E27FC236}">
                  <a16:creationId xmlns:a16="http://schemas.microsoft.com/office/drawing/2014/main" id="{049EC08C-37F8-3C40-AA63-0146E4EB9370}"/>
                </a:ext>
              </a:extLst>
            </p:cNvPr>
            <p:cNvSpPr>
              <a:spLocks noChangeArrowheads="1"/>
            </p:cNvSpPr>
            <p:nvPr/>
          </p:nvSpPr>
          <p:spPr bwMode="auto">
            <a:xfrm>
              <a:off x="4608" y="1060"/>
              <a:ext cx="768" cy="403"/>
            </a:xfrm>
            <a:prstGeom prst="rect">
              <a:avLst/>
            </a:prstGeom>
            <a:solidFill>
              <a:srgbClr val="85FFE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SzPts val="1800"/>
                <a:buFont typeface="Times New Roman" panose="02020603050405020304" pitchFamily="18" charset="0"/>
                <a:buNone/>
              </a:pPr>
              <a:r>
                <a:rPr lang="en-US" altLang="en-US">
                  <a:latin typeface="Times New Roman" panose="02020603050405020304" pitchFamily="18" charset="0"/>
                  <a:cs typeface="Times New Roman" panose="02020603050405020304" pitchFamily="18" charset="0"/>
                  <a:sym typeface="Times New Roman" panose="02020603050405020304" pitchFamily="18" charset="0"/>
                </a:rPr>
                <a:t>62%</a:t>
              </a:r>
              <a:endParaRPr lang="en-US" altLang="en-US"/>
            </a:p>
          </p:txBody>
        </p:sp>
        <p:sp>
          <p:nvSpPr>
            <p:cNvPr id="12" name="Shape 331">
              <a:extLst>
                <a:ext uri="{FF2B5EF4-FFF2-40B4-BE49-F238E27FC236}">
                  <a16:creationId xmlns:a16="http://schemas.microsoft.com/office/drawing/2014/main" id="{755BF316-035C-D040-A51D-6D1FF6A7DA14}"/>
                </a:ext>
              </a:extLst>
            </p:cNvPr>
            <p:cNvSpPr>
              <a:spLocks noChangeArrowheads="1"/>
            </p:cNvSpPr>
            <p:nvPr/>
          </p:nvSpPr>
          <p:spPr bwMode="auto">
            <a:xfrm>
              <a:off x="384" y="1463"/>
              <a:ext cx="499" cy="4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SzPts val="1800"/>
                <a:buFont typeface="Times New Roman" panose="02020603050405020304" pitchFamily="18" charset="0"/>
                <a:buNone/>
              </a:pPr>
              <a:r>
                <a:rPr lang="en-US" altLang="en-US" b="1">
                  <a:latin typeface="Times New Roman" panose="02020603050405020304" pitchFamily="18" charset="0"/>
                  <a:cs typeface="Times New Roman" panose="02020603050405020304" pitchFamily="18" charset="0"/>
                  <a:sym typeface="Times New Roman" panose="02020603050405020304" pitchFamily="18" charset="0"/>
                </a:rPr>
                <a:t>B</a:t>
              </a:r>
              <a:endParaRPr lang="en-US" altLang="en-US"/>
            </a:p>
          </p:txBody>
        </p:sp>
        <p:sp>
          <p:nvSpPr>
            <p:cNvPr id="13" name="Shape 332">
              <a:extLst>
                <a:ext uri="{FF2B5EF4-FFF2-40B4-BE49-F238E27FC236}">
                  <a16:creationId xmlns:a16="http://schemas.microsoft.com/office/drawing/2014/main" id="{B9E987CC-DAC5-EA41-9DAA-0A353D4FF2CA}"/>
                </a:ext>
              </a:extLst>
            </p:cNvPr>
            <p:cNvSpPr>
              <a:spLocks noChangeArrowheads="1"/>
            </p:cNvSpPr>
            <p:nvPr/>
          </p:nvSpPr>
          <p:spPr bwMode="auto">
            <a:xfrm>
              <a:off x="883" y="1463"/>
              <a:ext cx="2995" cy="4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000000"/>
                </a:buClr>
                <a:buSzPts val="1800"/>
                <a:buFont typeface="Times New Roman" panose="02020603050405020304" pitchFamily="18" charset="0"/>
                <a:buNone/>
              </a:pPr>
              <a:r>
                <a:rPr lang="en-US" altLang="en-US" b="1">
                  <a:latin typeface="Times New Roman" panose="02020603050405020304" pitchFamily="18" charset="0"/>
                  <a:cs typeface="Times New Roman" panose="02020603050405020304" pitchFamily="18" charset="0"/>
                  <a:sym typeface="Times New Roman" panose="02020603050405020304" pitchFamily="18" charset="0"/>
                </a:rPr>
                <a:t>Aggregate attendance at the end of previous Term</a:t>
              </a:r>
              <a:endParaRPr lang="en-US" altLang="en-US"/>
            </a:p>
          </p:txBody>
        </p:sp>
        <p:sp>
          <p:nvSpPr>
            <p:cNvPr id="14" name="Shape 333">
              <a:extLst>
                <a:ext uri="{FF2B5EF4-FFF2-40B4-BE49-F238E27FC236}">
                  <a16:creationId xmlns:a16="http://schemas.microsoft.com/office/drawing/2014/main" id="{04537D14-9FEE-0E4F-848D-1C4FB94B674F}"/>
                </a:ext>
              </a:extLst>
            </p:cNvPr>
            <p:cNvSpPr>
              <a:spLocks noChangeArrowheads="1"/>
            </p:cNvSpPr>
            <p:nvPr/>
          </p:nvSpPr>
          <p:spPr bwMode="auto">
            <a:xfrm>
              <a:off x="3878" y="1463"/>
              <a:ext cx="730" cy="404"/>
            </a:xfrm>
            <a:prstGeom prst="rect">
              <a:avLst/>
            </a:prstGeom>
            <a:solidFill>
              <a:srgbClr val="ADADE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SzPts val="1800"/>
                <a:buFont typeface="Times New Roman" panose="02020603050405020304" pitchFamily="18" charset="0"/>
                <a:buNone/>
              </a:pPr>
              <a:r>
                <a:rPr lang="en-US" altLang="en-US">
                  <a:latin typeface="Times New Roman" panose="02020603050405020304" pitchFamily="18" charset="0"/>
                  <a:cs typeface="Times New Roman" panose="02020603050405020304" pitchFamily="18" charset="0"/>
                  <a:sym typeface="Times New Roman" panose="02020603050405020304" pitchFamily="18" charset="0"/>
                </a:rPr>
                <a:t>76%</a:t>
              </a:r>
              <a:endParaRPr lang="en-US" altLang="en-US"/>
            </a:p>
          </p:txBody>
        </p:sp>
        <p:sp>
          <p:nvSpPr>
            <p:cNvPr id="15" name="Shape 334">
              <a:extLst>
                <a:ext uri="{FF2B5EF4-FFF2-40B4-BE49-F238E27FC236}">
                  <a16:creationId xmlns:a16="http://schemas.microsoft.com/office/drawing/2014/main" id="{C058E75C-37B2-034C-B0C8-C157AFEB1637}"/>
                </a:ext>
              </a:extLst>
            </p:cNvPr>
            <p:cNvSpPr>
              <a:spLocks noChangeArrowheads="1"/>
            </p:cNvSpPr>
            <p:nvPr/>
          </p:nvSpPr>
          <p:spPr bwMode="auto">
            <a:xfrm>
              <a:off x="4608" y="1463"/>
              <a:ext cx="768" cy="404"/>
            </a:xfrm>
            <a:prstGeom prst="rect">
              <a:avLst/>
            </a:prstGeom>
            <a:solidFill>
              <a:srgbClr val="85FFE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SzPts val="1800"/>
                <a:buFont typeface="Times New Roman" panose="02020603050405020304" pitchFamily="18" charset="0"/>
                <a:buNone/>
              </a:pPr>
              <a:r>
                <a:rPr lang="en-US" altLang="en-US">
                  <a:latin typeface="Times New Roman" panose="02020603050405020304" pitchFamily="18" charset="0"/>
                  <a:cs typeface="Times New Roman" panose="02020603050405020304" pitchFamily="18" charset="0"/>
                  <a:sym typeface="Times New Roman" panose="02020603050405020304" pitchFamily="18" charset="0"/>
                </a:rPr>
                <a:t>79%</a:t>
              </a:r>
              <a:endParaRPr lang="en-US" altLang="en-US"/>
            </a:p>
          </p:txBody>
        </p:sp>
        <p:sp>
          <p:nvSpPr>
            <p:cNvPr id="16" name="Shape 335">
              <a:extLst>
                <a:ext uri="{FF2B5EF4-FFF2-40B4-BE49-F238E27FC236}">
                  <a16:creationId xmlns:a16="http://schemas.microsoft.com/office/drawing/2014/main" id="{A8D3C929-5592-2844-A397-7DE240314F5F}"/>
                </a:ext>
              </a:extLst>
            </p:cNvPr>
            <p:cNvSpPr>
              <a:spLocks noChangeArrowheads="1"/>
            </p:cNvSpPr>
            <p:nvPr/>
          </p:nvSpPr>
          <p:spPr bwMode="auto">
            <a:xfrm>
              <a:off x="384" y="1867"/>
              <a:ext cx="499" cy="2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SzPts val="1800"/>
                <a:buFont typeface="Times New Roman" panose="02020603050405020304" pitchFamily="18" charset="0"/>
                <a:buNone/>
              </a:pPr>
              <a:r>
                <a:rPr lang="en-US" altLang="en-US" b="1">
                  <a:latin typeface="Times New Roman" panose="02020603050405020304" pitchFamily="18" charset="0"/>
                  <a:cs typeface="Times New Roman" panose="02020603050405020304" pitchFamily="18" charset="0"/>
                  <a:sym typeface="Times New Roman" panose="02020603050405020304" pitchFamily="18" charset="0"/>
                </a:rPr>
                <a:t>C</a:t>
              </a:r>
              <a:endParaRPr lang="en-US" altLang="en-US"/>
            </a:p>
          </p:txBody>
        </p:sp>
        <p:sp>
          <p:nvSpPr>
            <p:cNvPr id="17" name="Shape 336">
              <a:extLst>
                <a:ext uri="{FF2B5EF4-FFF2-40B4-BE49-F238E27FC236}">
                  <a16:creationId xmlns:a16="http://schemas.microsoft.com/office/drawing/2014/main" id="{30C89CAB-9522-EA40-809F-41EE63924F74}"/>
                </a:ext>
              </a:extLst>
            </p:cNvPr>
            <p:cNvSpPr>
              <a:spLocks noChangeArrowheads="1"/>
            </p:cNvSpPr>
            <p:nvPr/>
          </p:nvSpPr>
          <p:spPr bwMode="auto">
            <a:xfrm>
              <a:off x="883" y="1867"/>
              <a:ext cx="2995" cy="2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000000"/>
                </a:buClr>
                <a:buSzPts val="1800"/>
                <a:buFont typeface="Times New Roman" panose="02020603050405020304" pitchFamily="18" charset="0"/>
                <a:buNone/>
              </a:pPr>
              <a:r>
                <a:rPr lang="en-US" altLang="en-US" b="1">
                  <a:latin typeface="Times New Roman" panose="02020603050405020304" pitchFamily="18" charset="0"/>
                  <a:cs typeface="Times New Roman" panose="02020603050405020304" pitchFamily="18" charset="0"/>
                  <a:sym typeface="Times New Roman" panose="02020603050405020304" pitchFamily="18" charset="0"/>
                </a:rPr>
                <a:t>Bonus Attendance</a:t>
              </a:r>
              <a:endParaRPr lang="en-US" altLang="en-US"/>
            </a:p>
          </p:txBody>
        </p:sp>
        <p:sp>
          <p:nvSpPr>
            <p:cNvPr id="18" name="Shape 337">
              <a:extLst>
                <a:ext uri="{FF2B5EF4-FFF2-40B4-BE49-F238E27FC236}">
                  <a16:creationId xmlns:a16="http://schemas.microsoft.com/office/drawing/2014/main" id="{813EB592-8EB2-0649-BB16-884B95C61B60}"/>
                </a:ext>
              </a:extLst>
            </p:cNvPr>
            <p:cNvSpPr>
              <a:spLocks noChangeArrowheads="1"/>
            </p:cNvSpPr>
            <p:nvPr/>
          </p:nvSpPr>
          <p:spPr bwMode="auto">
            <a:xfrm>
              <a:off x="3878" y="1867"/>
              <a:ext cx="730" cy="238"/>
            </a:xfrm>
            <a:prstGeom prst="rect">
              <a:avLst/>
            </a:prstGeom>
            <a:solidFill>
              <a:srgbClr val="ADADE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SzPts val="1800"/>
                <a:buFont typeface="Times New Roman" panose="02020603050405020304" pitchFamily="18" charset="0"/>
                <a:buNone/>
              </a:pPr>
              <a:r>
                <a:rPr lang="en-US" altLang="en-US">
                  <a:latin typeface="Times New Roman" panose="02020603050405020304" pitchFamily="18" charset="0"/>
                  <a:cs typeface="Times New Roman" panose="02020603050405020304" pitchFamily="18" charset="0"/>
                  <a:sym typeface="Times New Roman" panose="02020603050405020304" pitchFamily="18" charset="0"/>
                </a:rPr>
                <a:t>4%</a:t>
              </a:r>
              <a:endParaRPr lang="en-US" altLang="en-US"/>
            </a:p>
          </p:txBody>
        </p:sp>
        <p:sp>
          <p:nvSpPr>
            <p:cNvPr id="19" name="Shape 338">
              <a:extLst>
                <a:ext uri="{FF2B5EF4-FFF2-40B4-BE49-F238E27FC236}">
                  <a16:creationId xmlns:a16="http://schemas.microsoft.com/office/drawing/2014/main" id="{11207C43-90B4-F34F-A974-D26C8D2F9A5D}"/>
                </a:ext>
              </a:extLst>
            </p:cNvPr>
            <p:cNvSpPr>
              <a:spLocks noChangeArrowheads="1"/>
            </p:cNvSpPr>
            <p:nvPr/>
          </p:nvSpPr>
          <p:spPr bwMode="auto">
            <a:xfrm>
              <a:off x="4608" y="1867"/>
              <a:ext cx="768" cy="238"/>
            </a:xfrm>
            <a:prstGeom prst="rect">
              <a:avLst/>
            </a:prstGeom>
            <a:solidFill>
              <a:srgbClr val="85FFE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SzPts val="1800"/>
                <a:buFont typeface="Times New Roman" panose="02020603050405020304" pitchFamily="18" charset="0"/>
                <a:buNone/>
              </a:pPr>
              <a:r>
                <a:rPr lang="en-US" altLang="en-US">
                  <a:latin typeface="Times New Roman" panose="02020603050405020304" pitchFamily="18" charset="0"/>
                  <a:cs typeface="Times New Roman" panose="02020603050405020304" pitchFamily="18" charset="0"/>
                  <a:sym typeface="Times New Roman" panose="02020603050405020304" pitchFamily="18" charset="0"/>
                </a:rPr>
                <a:t>4%</a:t>
              </a:r>
              <a:endParaRPr lang="en-US" altLang="en-US"/>
            </a:p>
          </p:txBody>
        </p:sp>
        <p:sp>
          <p:nvSpPr>
            <p:cNvPr id="20" name="Shape 339">
              <a:extLst>
                <a:ext uri="{FF2B5EF4-FFF2-40B4-BE49-F238E27FC236}">
                  <a16:creationId xmlns:a16="http://schemas.microsoft.com/office/drawing/2014/main" id="{2C0D4CBB-55CB-1843-8691-D1DEE3450888}"/>
                </a:ext>
              </a:extLst>
            </p:cNvPr>
            <p:cNvSpPr>
              <a:spLocks noChangeArrowheads="1"/>
            </p:cNvSpPr>
            <p:nvPr/>
          </p:nvSpPr>
          <p:spPr bwMode="auto">
            <a:xfrm>
              <a:off x="384" y="2105"/>
              <a:ext cx="499" cy="4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SzPts val="1800"/>
                <a:buFont typeface="Times New Roman" panose="02020603050405020304" pitchFamily="18" charset="0"/>
                <a:buNone/>
              </a:pPr>
              <a:r>
                <a:rPr lang="en-US" altLang="en-US" b="1">
                  <a:latin typeface="Times New Roman" panose="02020603050405020304" pitchFamily="18" charset="0"/>
                  <a:cs typeface="Times New Roman" panose="02020603050405020304" pitchFamily="18" charset="0"/>
                  <a:sym typeface="Times New Roman" panose="02020603050405020304" pitchFamily="18" charset="0"/>
                </a:rPr>
                <a:t>D</a:t>
              </a:r>
              <a:endParaRPr lang="en-US" altLang="en-US"/>
            </a:p>
          </p:txBody>
        </p:sp>
        <p:sp>
          <p:nvSpPr>
            <p:cNvPr id="21" name="Shape 340">
              <a:extLst>
                <a:ext uri="{FF2B5EF4-FFF2-40B4-BE49-F238E27FC236}">
                  <a16:creationId xmlns:a16="http://schemas.microsoft.com/office/drawing/2014/main" id="{29E989E8-7CBF-7A40-A248-7FB6273547F9}"/>
                </a:ext>
              </a:extLst>
            </p:cNvPr>
            <p:cNvSpPr>
              <a:spLocks noChangeArrowheads="1"/>
            </p:cNvSpPr>
            <p:nvPr/>
          </p:nvSpPr>
          <p:spPr bwMode="auto">
            <a:xfrm>
              <a:off x="883" y="2105"/>
              <a:ext cx="2995" cy="40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000000"/>
                </a:buClr>
                <a:buSzPts val="1800"/>
                <a:buFont typeface="Times New Roman" panose="02020603050405020304" pitchFamily="18" charset="0"/>
                <a:buNone/>
              </a:pPr>
              <a:r>
                <a:rPr lang="en-US" altLang="en-US" b="1">
                  <a:latin typeface="Times New Roman" panose="02020603050405020304" pitchFamily="18" charset="0"/>
                  <a:cs typeface="Times New Roman" panose="02020603050405020304" pitchFamily="18" charset="0"/>
                  <a:sym typeface="Times New Roman" panose="02020603050405020304" pitchFamily="18" charset="0"/>
                </a:rPr>
                <a:t>Aggregate attendance at the end of previous to previous Term </a:t>
              </a:r>
              <a:endParaRPr lang="en-US" altLang="en-US"/>
            </a:p>
          </p:txBody>
        </p:sp>
        <p:sp>
          <p:nvSpPr>
            <p:cNvPr id="22" name="Shape 341">
              <a:extLst>
                <a:ext uri="{FF2B5EF4-FFF2-40B4-BE49-F238E27FC236}">
                  <a16:creationId xmlns:a16="http://schemas.microsoft.com/office/drawing/2014/main" id="{D2934942-24B2-0445-8CBB-EFFEE772A0FC}"/>
                </a:ext>
              </a:extLst>
            </p:cNvPr>
            <p:cNvSpPr>
              <a:spLocks noChangeArrowheads="1"/>
            </p:cNvSpPr>
            <p:nvPr/>
          </p:nvSpPr>
          <p:spPr bwMode="auto">
            <a:xfrm>
              <a:off x="3878" y="2105"/>
              <a:ext cx="730" cy="403"/>
            </a:xfrm>
            <a:prstGeom prst="rect">
              <a:avLst/>
            </a:prstGeom>
            <a:solidFill>
              <a:srgbClr val="ADADE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SzPts val="1800"/>
                <a:buFont typeface="Times New Roman" panose="02020603050405020304" pitchFamily="18" charset="0"/>
                <a:buNone/>
              </a:pPr>
              <a:r>
                <a:rPr lang="en-US" altLang="en-US">
                  <a:latin typeface="Times New Roman" panose="02020603050405020304" pitchFamily="18" charset="0"/>
                  <a:cs typeface="Times New Roman" panose="02020603050405020304" pitchFamily="18" charset="0"/>
                  <a:sym typeface="Times New Roman" panose="02020603050405020304" pitchFamily="18" charset="0"/>
                </a:rPr>
                <a:t>79%</a:t>
              </a:r>
              <a:endParaRPr lang="en-US" altLang="en-US"/>
            </a:p>
          </p:txBody>
        </p:sp>
        <p:sp>
          <p:nvSpPr>
            <p:cNvPr id="23" name="Shape 342">
              <a:extLst>
                <a:ext uri="{FF2B5EF4-FFF2-40B4-BE49-F238E27FC236}">
                  <a16:creationId xmlns:a16="http://schemas.microsoft.com/office/drawing/2014/main" id="{1D2C83B2-DEBE-B94F-98E7-9A301EDB4DA3}"/>
                </a:ext>
              </a:extLst>
            </p:cNvPr>
            <p:cNvSpPr>
              <a:spLocks noChangeArrowheads="1"/>
            </p:cNvSpPr>
            <p:nvPr/>
          </p:nvSpPr>
          <p:spPr bwMode="auto">
            <a:xfrm>
              <a:off x="4608" y="2105"/>
              <a:ext cx="768" cy="403"/>
            </a:xfrm>
            <a:prstGeom prst="rect">
              <a:avLst/>
            </a:prstGeom>
            <a:solidFill>
              <a:srgbClr val="85FFE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SzPts val="1800"/>
                <a:buFont typeface="Times New Roman" panose="02020603050405020304" pitchFamily="18" charset="0"/>
                <a:buNone/>
              </a:pPr>
              <a:r>
                <a:rPr lang="en-US" altLang="en-US">
                  <a:latin typeface="Times New Roman" panose="02020603050405020304" pitchFamily="18" charset="0"/>
                  <a:cs typeface="Times New Roman" panose="02020603050405020304" pitchFamily="18" charset="0"/>
                  <a:sym typeface="Times New Roman" panose="02020603050405020304" pitchFamily="18" charset="0"/>
                </a:rPr>
                <a:t>84%</a:t>
              </a:r>
              <a:endParaRPr lang="en-US" altLang="en-US"/>
            </a:p>
          </p:txBody>
        </p:sp>
        <p:sp>
          <p:nvSpPr>
            <p:cNvPr id="24" name="Shape 343">
              <a:extLst>
                <a:ext uri="{FF2B5EF4-FFF2-40B4-BE49-F238E27FC236}">
                  <a16:creationId xmlns:a16="http://schemas.microsoft.com/office/drawing/2014/main" id="{2A3F6B79-B4A0-0448-A9B3-6EEF7D246B99}"/>
                </a:ext>
              </a:extLst>
            </p:cNvPr>
            <p:cNvSpPr>
              <a:spLocks noChangeArrowheads="1"/>
            </p:cNvSpPr>
            <p:nvPr/>
          </p:nvSpPr>
          <p:spPr bwMode="auto">
            <a:xfrm>
              <a:off x="384" y="2508"/>
              <a:ext cx="499" cy="2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SzPts val="1800"/>
                <a:buFont typeface="Times New Roman" panose="02020603050405020304" pitchFamily="18" charset="0"/>
                <a:buNone/>
              </a:pPr>
              <a:r>
                <a:rPr lang="en-US" altLang="en-US" b="1">
                  <a:latin typeface="Times New Roman" panose="02020603050405020304" pitchFamily="18" charset="0"/>
                  <a:cs typeface="Times New Roman" panose="02020603050405020304" pitchFamily="18" charset="0"/>
                  <a:sym typeface="Times New Roman" panose="02020603050405020304" pitchFamily="18" charset="0"/>
                </a:rPr>
                <a:t>E</a:t>
              </a:r>
              <a:endParaRPr lang="en-US" altLang="en-US"/>
            </a:p>
          </p:txBody>
        </p:sp>
        <p:sp>
          <p:nvSpPr>
            <p:cNvPr id="25" name="Shape 344">
              <a:extLst>
                <a:ext uri="{FF2B5EF4-FFF2-40B4-BE49-F238E27FC236}">
                  <a16:creationId xmlns:a16="http://schemas.microsoft.com/office/drawing/2014/main" id="{BD4169DB-C553-3D4D-9A4E-3BE8D933FD3B}"/>
                </a:ext>
              </a:extLst>
            </p:cNvPr>
            <p:cNvSpPr>
              <a:spLocks noChangeArrowheads="1"/>
            </p:cNvSpPr>
            <p:nvPr/>
          </p:nvSpPr>
          <p:spPr bwMode="auto">
            <a:xfrm>
              <a:off x="883" y="2508"/>
              <a:ext cx="2995" cy="2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000000"/>
                </a:buClr>
                <a:buSzPts val="1800"/>
                <a:buFont typeface="Times New Roman" panose="02020603050405020304" pitchFamily="18" charset="0"/>
                <a:buNone/>
              </a:pPr>
              <a:r>
                <a:rPr lang="en-US" altLang="en-US" b="1">
                  <a:latin typeface="Times New Roman" panose="02020603050405020304" pitchFamily="18" charset="0"/>
                  <a:cs typeface="Times New Roman" panose="02020603050405020304" pitchFamily="18" charset="0"/>
                  <a:sym typeface="Times New Roman" panose="02020603050405020304" pitchFamily="18" charset="0"/>
                </a:rPr>
                <a:t>Bonus Attendance</a:t>
              </a:r>
              <a:endParaRPr lang="en-US" altLang="en-US"/>
            </a:p>
          </p:txBody>
        </p:sp>
        <p:sp>
          <p:nvSpPr>
            <p:cNvPr id="26" name="Shape 345">
              <a:extLst>
                <a:ext uri="{FF2B5EF4-FFF2-40B4-BE49-F238E27FC236}">
                  <a16:creationId xmlns:a16="http://schemas.microsoft.com/office/drawing/2014/main" id="{C5886D02-5F26-5345-BFD3-86AA3B53317B}"/>
                </a:ext>
              </a:extLst>
            </p:cNvPr>
            <p:cNvSpPr>
              <a:spLocks noChangeArrowheads="1"/>
            </p:cNvSpPr>
            <p:nvPr/>
          </p:nvSpPr>
          <p:spPr bwMode="auto">
            <a:xfrm>
              <a:off x="3878" y="2508"/>
              <a:ext cx="730" cy="231"/>
            </a:xfrm>
            <a:prstGeom prst="rect">
              <a:avLst/>
            </a:prstGeom>
            <a:solidFill>
              <a:srgbClr val="ADADE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SzPts val="1800"/>
                <a:buFont typeface="Times New Roman" panose="02020603050405020304" pitchFamily="18" charset="0"/>
                <a:buNone/>
              </a:pPr>
              <a:r>
                <a:rPr lang="en-US" altLang="en-US">
                  <a:latin typeface="Times New Roman" panose="02020603050405020304" pitchFamily="18" charset="0"/>
                  <a:cs typeface="Times New Roman" panose="02020603050405020304" pitchFamily="18" charset="0"/>
                  <a:sym typeface="Times New Roman" panose="02020603050405020304" pitchFamily="18" charset="0"/>
                </a:rPr>
                <a:t>4%</a:t>
              </a:r>
              <a:endParaRPr lang="en-US" altLang="en-US"/>
            </a:p>
          </p:txBody>
        </p:sp>
        <p:sp>
          <p:nvSpPr>
            <p:cNvPr id="27" name="Shape 346">
              <a:extLst>
                <a:ext uri="{FF2B5EF4-FFF2-40B4-BE49-F238E27FC236}">
                  <a16:creationId xmlns:a16="http://schemas.microsoft.com/office/drawing/2014/main" id="{00ABDC6E-F404-074D-889B-12E47D83F316}"/>
                </a:ext>
              </a:extLst>
            </p:cNvPr>
            <p:cNvSpPr>
              <a:spLocks noChangeArrowheads="1"/>
            </p:cNvSpPr>
            <p:nvPr/>
          </p:nvSpPr>
          <p:spPr bwMode="auto">
            <a:xfrm>
              <a:off x="4608" y="2508"/>
              <a:ext cx="768" cy="231"/>
            </a:xfrm>
            <a:prstGeom prst="rect">
              <a:avLst/>
            </a:prstGeom>
            <a:solidFill>
              <a:srgbClr val="85FFE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SzPts val="1800"/>
                <a:buFont typeface="Times New Roman" panose="02020603050405020304" pitchFamily="18" charset="0"/>
                <a:buNone/>
              </a:pPr>
              <a:r>
                <a:rPr lang="en-US" altLang="en-US">
                  <a:latin typeface="Times New Roman" panose="02020603050405020304" pitchFamily="18" charset="0"/>
                  <a:cs typeface="Times New Roman" panose="02020603050405020304" pitchFamily="18" charset="0"/>
                  <a:sym typeface="Times New Roman" panose="02020603050405020304" pitchFamily="18" charset="0"/>
                </a:rPr>
                <a:t>6%</a:t>
              </a:r>
              <a:endParaRPr lang="en-US" altLang="en-US"/>
            </a:p>
          </p:txBody>
        </p:sp>
        <p:sp>
          <p:nvSpPr>
            <p:cNvPr id="28" name="Shape 347">
              <a:extLst>
                <a:ext uri="{FF2B5EF4-FFF2-40B4-BE49-F238E27FC236}">
                  <a16:creationId xmlns:a16="http://schemas.microsoft.com/office/drawing/2014/main" id="{3433CC4F-6A1D-1744-9B8E-0C5817861872}"/>
                </a:ext>
              </a:extLst>
            </p:cNvPr>
            <p:cNvSpPr>
              <a:spLocks noChangeArrowheads="1"/>
            </p:cNvSpPr>
            <p:nvPr/>
          </p:nvSpPr>
          <p:spPr bwMode="auto">
            <a:xfrm>
              <a:off x="384" y="2739"/>
              <a:ext cx="499" cy="3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SzPts val="1800"/>
                <a:buFont typeface="Times New Roman" panose="02020603050405020304" pitchFamily="18" charset="0"/>
                <a:buNone/>
              </a:pPr>
              <a:r>
                <a:rPr lang="en-US" altLang="en-US" b="1">
                  <a:latin typeface="Times New Roman" panose="02020603050405020304" pitchFamily="18" charset="0"/>
                  <a:cs typeface="Times New Roman" panose="02020603050405020304" pitchFamily="18" charset="0"/>
                  <a:sym typeface="Times New Roman" panose="02020603050405020304" pitchFamily="18" charset="0"/>
                </a:rPr>
                <a:t>F</a:t>
              </a:r>
              <a:endParaRPr lang="en-US" altLang="en-US"/>
            </a:p>
          </p:txBody>
        </p:sp>
        <p:sp>
          <p:nvSpPr>
            <p:cNvPr id="29" name="Shape 348">
              <a:extLst>
                <a:ext uri="{FF2B5EF4-FFF2-40B4-BE49-F238E27FC236}">
                  <a16:creationId xmlns:a16="http://schemas.microsoft.com/office/drawing/2014/main" id="{73DCC72D-6A47-A146-A5C2-A935E45D5217}"/>
                </a:ext>
              </a:extLst>
            </p:cNvPr>
            <p:cNvSpPr>
              <a:spLocks noChangeArrowheads="1"/>
            </p:cNvSpPr>
            <p:nvPr/>
          </p:nvSpPr>
          <p:spPr bwMode="auto">
            <a:xfrm>
              <a:off x="883" y="2739"/>
              <a:ext cx="2995" cy="3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000000"/>
                </a:buClr>
                <a:buSzPts val="1800"/>
                <a:buFont typeface="Times New Roman" panose="02020603050405020304" pitchFamily="18" charset="0"/>
                <a:buNone/>
              </a:pPr>
              <a:r>
                <a:rPr lang="en-US" altLang="en-US" b="1">
                  <a:latin typeface="Times New Roman" panose="02020603050405020304" pitchFamily="18" charset="0"/>
                  <a:cs typeface="Times New Roman" panose="02020603050405020304" pitchFamily="18" charset="0"/>
                  <a:sym typeface="Times New Roman" panose="02020603050405020304" pitchFamily="18" charset="0"/>
                </a:rPr>
                <a:t>Sum of the Bonus attendance %age</a:t>
              </a:r>
              <a:endParaRPr lang="en-US" altLang="en-US"/>
            </a:p>
          </p:txBody>
        </p:sp>
        <p:sp>
          <p:nvSpPr>
            <p:cNvPr id="30" name="Shape 349">
              <a:extLst>
                <a:ext uri="{FF2B5EF4-FFF2-40B4-BE49-F238E27FC236}">
                  <a16:creationId xmlns:a16="http://schemas.microsoft.com/office/drawing/2014/main" id="{00ED7230-8588-5040-8047-CCC64C24883E}"/>
                </a:ext>
              </a:extLst>
            </p:cNvPr>
            <p:cNvSpPr>
              <a:spLocks noChangeArrowheads="1"/>
            </p:cNvSpPr>
            <p:nvPr/>
          </p:nvSpPr>
          <p:spPr bwMode="auto">
            <a:xfrm>
              <a:off x="3878" y="2739"/>
              <a:ext cx="730" cy="379"/>
            </a:xfrm>
            <a:prstGeom prst="rect">
              <a:avLst/>
            </a:prstGeom>
            <a:solidFill>
              <a:srgbClr val="ADADE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SzPts val="1800"/>
                <a:buFont typeface="Times New Roman" panose="02020603050405020304" pitchFamily="18" charset="0"/>
                <a:buNone/>
              </a:pPr>
              <a:r>
                <a:rPr lang="en-US" altLang="en-US">
                  <a:latin typeface="Times New Roman" panose="02020603050405020304" pitchFamily="18" charset="0"/>
                  <a:cs typeface="Times New Roman" panose="02020603050405020304" pitchFamily="18" charset="0"/>
                  <a:sym typeface="Times New Roman" panose="02020603050405020304" pitchFamily="18" charset="0"/>
                </a:rPr>
                <a:t>4+4= 8%</a:t>
              </a:r>
              <a:endParaRPr lang="en-US" altLang="en-US"/>
            </a:p>
          </p:txBody>
        </p:sp>
        <p:sp>
          <p:nvSpPr>
            <p:cNvPr id="31" name="Shape 350">
              <a:extLst>
                <a:ext uri="{FF2B5EF4-FFF2-40B4-BE49-F238E27FC236}">
                  <a16:creationId xmlns:a16="http://schemas.microsoft.com/office/drawing/2014/main" id="{886311CD-65F4-D244-81AF-992A41E91B70}"/>
                </a:ext>
              </a:extLst>
            </p:cNvPr>
            <p:cNvSpPr>
              <a:spLocks noChangeArrowheads="1"/>
            </p:cNvSpPr>
            <p:nvPr/>
          </p:nvSpPr>
          <p:spPr bwMode="auto">
            <a:xfrm>
              <a:off x="4608" y="2739"/>
              <a:ext cx="768" cy="379"/>
            </a:xfrm>
            <a:prstGeom prst="rect">
              <a:avLst/>
            </a:prstGeom>
            <a:solidFill>
              <a:srgbClr val="85FFE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SzPts val="1800"/>
                <a:buFont typeface="Times New Roman" panose="02020603050405020304" pitchFamily="18" charset="0"/>
                <a:buNone/>
              </a:pPr>
              <a:r>
                <a:rPr lang="en-US" altLang="en-US">
                  <a:latin typeface="Times New Roman" panose="02020603050405020304" pitchFamily="18" charset="0"/>
                  <a:cs typeface="Times New Roman" panose="02020603050405020304" pitchFamily="18" charset="0"/>
                  <a:sym typeface="Times New Roman" panose="02020603050405020304" pitchFamily="18" charset="0"/>
                </a:rPr>
                <a:t>4+6= 10%</a:t>
              </a:r>
              <a:endParaRPr lang="en-US" altLang="en-US"/>
            </a:p>
          </p:txBody>
        </p:sp>
        <p:sp>
          <p:nvSpPr>
            <p:cNvPr id="32" name="Shape 351">
              <a:extLst>
                <a:ext uri="{FF2B5EF4-FFF2-40B4-BE49-F238E27FC236}">
                  <a16:creationId xmlns:a16="http://schemas.microsoft.com/office/drawing/2014/main" id="{FC9D7911-D346-6B4D-82AC-84351509FA9B}"/>
                </a:ext>
              </a:extLst>
            </p:cNvPr>
            <p:cNvSpPr>
              <a:spLocks noChangeArrowheads="1"/>
            </p:cNvSpPr>
            <p:nvPr/>
          </p:nvSpPr>
          <p:spPr bwMode="auto">
            <a:xfrm>
              <a:off x="384" y="3118"/>
              <a:ext cx="499" cy="4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SzPts val="1800"/>
                <a:buFont typeface="Times New Roman" panose="02020603050405020304" pitchFamily="18" charset="0"/>
                <a:buNone/>
              </a:pPr>
              <a:r>
                <a:rPr lang="en-US" altLang="en-US" b="1">
                  <a:latin typeface="Times New Roman" panose="02020603050405020304" pitchFamily="18" charset="0"/>
                  <a:cs typeface="Times New Roman" panose="02020603050405020304" pitchFamily="18" charset="0"/>
                  <a:sym typeface="Times New Roman" panose="02020603050405020304" pitchFamily="18" charset="0"/>
                </a:rPr>
                <a:t>G</a:t>
              </a:r>
              <a:endParaRPr lang="en-US" altLang="en-US"/>
            </a:p>
          </p:txBody>
        </p:sp>
        <p:sp>
          <p:nvSpPr>
            <p:cNvPr id="33" name="Shape 352">
              <a:extLst>
                <a:ext uri="{FF2B5EF4-FFF2-40B4-BE49-F238E27FC236}">
                  <a16:creationId xmlns:a16="http://schemas.microsoft.com/office/drawing/2014/main" id="{A972F804-AEBA-7C42-8522-9A50D7ACD506}"/>
                </a:ext>
              </a:extLst>
            </p:cNvPr>
            <p:cNvSpPr>
              <a:spLocks noChangeArrowheads="1"/>
            </p:cNvSpPr>
            <p:nvPr/>
          </p:nvSpPr>
          <p:spPr bwMode="auto">
            <a:xfrm>
              <a:off x="883" y="3118"/>
              <a:ext cx="2995" cy="40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buClr>
                  <a:srgbClr val="000000"/>
                </a:buClr>
                <a:buSzPts val="1800"/>
                <a:buFont typeface="Times New Roman" panose="02020603050405020304" pitchFamily="18" charset="0"/>
                <a:buNone/>
              </a:pPr>
              <a:r>
                <a:rPr lang="en-US" altLang="en-US" b="1">
                  <a:latin typeface="Times New Roman" panose="02020603050405020304" pitchFamily="18" charset="0"/>
                  <a:cs typeface="Times New Roman" panose="02020603050405020304" pitchFamily="18" charset="0"/>
                  <a:sym typeface="Times New Roman" panose="02020603050405020304" pitchFamily="18" charset="0"/>
                </a:rPr>
                <a:t>New Attendance %</a:t>
              </a:r>
              <a:endParaRPr lang="en-US" altLang="en-US"/>
            </a:p>
          </p:txBody>
        </p:sp>
        <p:sp>
          <p:nvSpPr>
            <p:cNvPr id="34" name="Shape 353">
              <a:extLst>
                <a:ext uri="{FF2B5EF4-FFF2-40B4-BE49-F238E27FC236}">
                  <a16:creationId xmlns:a16="http://schemas.microsoft.com/office/drawing/2014/main" id="{4E43E55F-E037-E04E-9EF1-2D33BEE69923}"/>
                </a:ext>
              </a:extLst>
            </p:cNvPr>
            <p:cNvSpPr>
              <a:spLocks noChangeArrowheads="1"/>
            </p:cNvSpPr>
            <p:nvPr/>
          </p:nvSpPr>
          <p:spPr bwMode="auto">
            <a:xfrm>
              <a:off x="3878" y="3118"/>
              <a:ext cx="730" cy="404"/>
            </a:xfrm>
            <a:prstGeom prst="rect">
              <a:avLst/>
            </a:prstGeom>
            <a:solidFill>
              <a:srgbClr val="ADADE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SzPts val="1800"/>
                <a:buFont typeface="Times New Roman" panose="02020603050405020304" pitchFamily="18" charset="0"/>
                <a:buNone/>
              </a:pPr>
              <a:r>
                <a:rPr lang="en-US" altLang="en-US">
                  <a:latin typeface="Times New Roman" panose="02020603050405020304" pitchFamily="18" charset="0"/>
                  <a:cs typeface="Times New Roman" panose="02020603050405020304" pitchFamily="18" charset="0"/>
                  <a:sym typeface="Times New Roman" panose="02020603050405020304" pitchFamily="18" charset="0"/>
                </a:rPr>
                <a:t>70+8= 78%</a:t>
              </a:r>
              <a:endParaRPr lang="en-US" altLang="en-US"/>
            </a:p>
          </p:txBody>
        </p:sp>
        <p:sp>
          <p:nvSpPr>
            <p:cNvPr id="35" name="Shape 354">
              <a:extLst>
                <a:ext uri="{FF2B5EF4-FFF2-40B4-BE49-F238E27FC236}">
                  <a16:creationId xmlns:a16="http://schemas.microsoft.com/office/drawing/2014/main" id="{9015C1A6-57C9-6246-AE33-A5429687C4D9}"/>
                </a:ext>
              </a:extLst>
            </p:cNvPr>
            <p:cNvSpPr>
              <a:spLocks noChangeArrowheads="1"/>
            </p:cNvSpPr>
            <p:nvPr/>
          </p:nvSpPr>
          <p:spPr bwMode="auto">
            <a:xfrm>
              <a:off x="4608" y="3118"/>
              <a:ext cx="768" cy="404"/>
            </a:xfrm>
            <a:prstGeom prst="rect">
              <a:avLst/>
            </a:prstGeom>
            <a:solidFill>
              <a:srgbClr val="85FFE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SzPts val="1800"/>
                <a:buFont typeface="Times New Roman" panose="02020603050405020304" pitchFamily="18" charset="0"/>
                <a:buNone/>
              </a:pPr>
              <a:r>
                <a:rPr lang="en-US" altLang="en-US">
                  <a:latin typeface="Times New Roman" panose="02020603050405020304" pitchFamily="18" charset="0"/>
                  <a:cs typeface="Times New Roman" panose="02020603050405020304" pitchFamily="18" charset="0"/>
                  <a:sym typeface="Times New Roman" panose="02020603050405020304" pitchFamily="18" charset="0"/>
                </a:rPr>
                <a:t>62+10= 72%</a:t>
              </a:r>
              <a:endParaRPr lang="en-US" altLang="en-US"/>
            </a:p>
          </p:txBody>
        </p:sp>
        <p:sp>
          <p:nvSpPr>
            <p:cNvPr id="36" name="Shape 355">
              <a:extLst>
                <a:ext uri="{FF2B5EF4-FFF2-40B4-BE49-F238E27FC236}">
                  <a16:creationId xmlns:a16="http://schemas.microsoft.com/office/drawing/2014/main" id="{CE63B742-E2A1-A14E-ACDA-A9DB36ED1C94}"/>
                </a:ext>
              </a:extLst>
            </p:cNvPr>
            <p:cNvSpPr>
              <a:spLocks noChangeArrowheads="1"/>
            </p:cNvSpPr>
            <p:nvPr/>
          </p:nvSpPr>
          <p:spPr bwMode="auto">
            <a:xfrm>
              <a:off x="384" y="3522"/>
              <a:ext cx="499" cy="2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SzPts val="1800"/>
                <a:buFont typeface="Times New Roman" panose="02020603050405020304" pitchFamily="18" charset="0"/>
                <a:buNone/>
              </a:pPr>
              <a:r>
                <a:rPr lang="en-US" altLang="en-US" b="1">
                  <a:latin typeface="Times New Roman" panose="02020603050405020304" pitchFamily="18" charset="0"/>
                  <a:cs typeface="Times New Roman" panose="02020603050405020304" pitchFamily="18" charset="0"/>
                  <a:sym typeface="Times New Roman" panose="02020603050405020304" pitchFamily="18" charset="0"/>
                </a:rPr>
                <a:t>H</a:t>
              </a:r>
              <a:endParaRPr lang="en-US" altLang="en-US"/>
            </a:p>
          </p:txBody>
        </p:sp>
        <p:sp>
          <p:nvSpPr>
            <p:cNvPr id="37" name="Shape 356">
              <a:extLst>
                <a:ext uri="{FF2B5EF4-FFF2-40B4-BE49-F238E27FC236}">
                  <a16:creationId xmlns:a16="http://schemas.microsoft.com/office/drawing/2014/main" id="{7C7C0E67-5DB5-AC4B-AFAD-443143A03FDD}"/>
                </a:ext>
              </a:extLst>
            </p:cNvPr>
            <p:cNvSpPr>
              <a:spLocks noChangeArrowheads="1"/>
            </p:cNvSpPr>
            <p:nvPr/>
          </p:nvSpPr>
          <p:spPr bwMode="auto">
            <a:xfrm>
              <a:off x="883" y="3522"/>
              <a:ext cx="2995" cy="2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SzPts val="1800"/>
                <a:buFont typeface="Times New Roman" panose="02020603050405020304" pitchFamily="18" charset="0"/>
                <a:buNone/>
              </a:pPr>
              <a:r>
                <a:rPr lang="en-US" altLang="en-US" b="1">
                  <a:latin typeface="Times New Roman" panose="02020603050405020304" pitchFamily="18" charset="0"/>
                  <a:cs typeface="Times New Roman" panose="02020603050405020304" pitchFamily="18" charset="0"/>
                  <a:sym typeface="Times New Roman" panose="02020603050405020304" pitchFamily="18" charset="0"/>
                </a:rPr>
                <a:t>Allowed</a:t>
              </a:r>
              <a:endParaRPr lang="en-US" altLang="en-US"/>
            </a:p>
          </p:txBody>
        </p:sp>
        <p:sp>
          <p:nvSpPr>
            <p:cNvPr id="38" name="Shape 357">
              <a:extLst>
                <a:ext uri="{FF2B5EF4-FFF2-40B4-BE49-F238E27FC236}">
                  <a16:creationId xmlns:a16="http://schemas.microsoft.com/office/drawing/2014/main" id="{A8979A83-FBF3-BD47-B244-17A6F78E308C}"/>
                </a:ext>
              </a:extLst>
            </p:cNvPr>
            <p:cNvSpPr>
              <a:spLocks noChangeArrowheads="1"/>
            </p:cNvSpPr>
            <p:nvPr/>
          </p:nvSpPr>
          <p:spPr bwMode="auto">
            <a:xfrm>
              <a:off x="3878" y="3522"/>
              <a:ext cx="730" cy="230"/>
            </a:xfrm>
            <a:prstGeom prst="rect">
              <a:avLst/>
            </a:prstGeom>
            <a:solidFill>
              <a:srgbClr val="ADADEB"/>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SzPts val="1800"/>
                <a:buFont typeface="Times New Roman" panose="02020603050405020304" pitchFamily="18" charset="0"/>
                <a:buNone/>
              </a:pPr>
              <a:r>
                <a:rPr lang="en-US" altLang="en-US" b="1">
                  <a:latin typeface="Times New Roman" panose="02020603050405020304" pitchFamily="18" charset="0"/>
                  <a:cs typeface="Times New Roman" panose="02020603050405020304" pitchFamily="18" charset="0"/>
                  <a:sym typeface="Times New Roman" panose="02020603050405020304" pitchFamily="18" charset="0"/>
                </a:rPr>
                <a:t>Yes</a:t>
              </a:r>
              <a:endParaRPr lang="en-US" altLang="en-US"/>
            </a:p>
          </p:txBody>
        </p:sp>
        <p:sp>
          <p:nvSpPr>
            <p:cNvPr id="39" name="Shape 358">
              <a:extLst>
                <a:ext uri="{FF2B5EF4-FFF2-40B4-BE49-F238E27FC236}">
                  <a16:creationId xmlns:a16="http://schemas.microsoft.com/office/drawing/2014/main" id="{D28DDEFC-A037-6C47-80C3-1DB2EFA93E48}"/>
                </a:ext>
              </a:extLst>
            </p:cNvPr>
            <p:cNvSpPr>
              <a:spLocks noChangeArrowheads="1"/>
            </p:cNvSpPr>
            <p:nvPr/>
          </p:nvSpPr>
          <p:spPr bwMode="auto">
            <a:xfrm>
              <a:off x="4608" y="3522"/>
              <a:ext cx="768" cy="230"/>
            </a:xfrm>
            <a:prstGeom prst="rect">
              <a:avLst/>
            </a:prstGeom>
            <a:solidFill>
              <a:srgbClr val="85FFE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8575" tIns="45725" rIns="68575" bIns="45725" anchor="ct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buClr>
                  <a:srgbClr val="000000"/>
                </a:buClr>
                <a:buSzPts val="1800"/>
                <a:buFont typeface="Times New Roman" panose="02020603050405020304" pitchFamily="18" charset="0"/>
                <a:buNone/>
              </a:pPr>
              <a:r>
                <a:rPr lang="en-US" altLang="en-US" b="1">
                  <a:latin typeface="Times New Roman" panose="02020603050405020304" pitchFamily="18" charset="0"/>
                  <a:cs typeface="Times New Roman" panose="02020603050405020304" pitchFamily="18" charset="0"/>
                  <a:sym typeface="Times New Roman" panose="02020603050405020304" pitchFamily="18" charset="0"/>
                </a:rPr>
                <a:t>No</a:t>
              </a:r>
              <a:endParaRPr lang="en-US" altLang="en-US"/>
            </a:p>
          </p:txBody>
        </p:sp>
        <p:cxnSp>
          <p:nvCxnSpPr>
            <p:cNvPr id="40" name="Shape 359">
              <a:extLst>
                <a:ext uri="{FF2B5EF4-FFF2-40B4-BE49-F238E27FC236}">
                  <a16:creationId xmlns:a16="http://schemas.microsoft.com/office/drawing/2014/main" id="{8599F638-C49F-5A4F-9462-0F2BE3C8815C}"/>
                </a:ext>
              </a:extLst>
            </p:cNvPr>
            <p:cNvCxnSpPr>
              <a:cxnSpLocks noChangeShapeType="1"/>
            </p:cNvCxnSpPr>
            <p:nvPr/>
          </p:nvCxnSpPr>
          <p:spPr bwMode="auto">
            <a:xfrm>
              <a:off x="883" y="624"/>
              <a:ext cx="0" cy="3128"/>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41" name="Shape 360">
              <a:extLst>
                <a:ext uri="{FF2B5EF4-FFF2-40B4-BE49-F238E27FC236}">
                  <a16:creationId xmlns:a16="http://schemas.microsoft.com/office/drawing/2014/main" id="{87677BA1-3568-E045-B9DD-955ECF8AFFFE}"/>
                </a:ext>
              </a:extLst>
            </p:cNvPr>
            <p:cNvCxnSpPr>
              <a:cxnSpLocks noChangeShapeType="1"/>
            </p:cNvCxnSpPr>
            <p:nvPr/>
          </p:nvCxnSpPr>
          <p:spPr bwMode="auto">
            <a:xfrm>
              <a:off x="3878" y="624"/>
              <a:ext cx="0" cy="3128"/>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42" name="Shape 361">
              <a:extLst>
                <a:ext uri="{FF2B5EF4-FFF2-40B4-BE49-F238E27FC236}">
                  <a16:creationId xmlns:a16="http://schemas.microsoft.com/office/drawing/2014/main" id="{1D9184A0-D9D6-F942-8823-563664AAC8EE}"/>
                </a:ext>
              </a:extLst>
            </p:cNvPr>
            <p:cNvCxnSpPr>
              <a:cxnSpLocks noChangeShapeType="1"/>
            </p:cNvCxnSpPr>
            <p:nvPr/>
          </p:nvCxnSpPr>
          <p:spPr bwMode="auto">
            <a:xfrm>
              <a:off x="4608" y="624"/>
              <a:ext cx="0" cy="3128"/>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43" name="Shape 362">
              <a:extLst>
                <a:ext uri="{FF2B5EF4-FFF2-40B4-BE49-F238E27FC236}">
                  <a16:creationId xmlns:a16="http://schemas.microsoft.com/office/drawing/2014/main" id="{E9B5053F-D469-4540-A142-70C4469BD45F}"/>
                </a:ext>
              </a:extLst>
            </p:cNvPr>
            <p:cNvCxnSpPr>
              <a:cxnSpLocks noChangeShapeType="1"/>
            </p:cNvCxnSpPr>
            <p:nvPr/>
          </p:nvCxnSpPr>
          <p:spPr bwMode="auto">
            <a:xfrm>
              <a:off x="384" y="1060"/>
              <a:ext cx="4992" cy="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44" name="Shape 363">
              <a:extLst>
                <a:ext uri="{FF2B5EF4-FFF2-40B4-BE49-F238E27FC236}">
                  <a16:creationId xmlns:a16="http://schemas.microsoft.com/office/drawing/2014/main" id="{2DF2F80B-9027-214F-B68E-DE15FA220D88}"/>
                </a:ext>
              </a:extLst>
            </p:cNvPr>
            <p:cNvCxnSpPr>
              <a:cxnSpLocks noChangeShapeType="1"/>
            </p:cNvCxnSpPr>
            <p:nvPr/>
          </p:nvCxnSpPr>
          <p:spPr bwMode="auto">
            <a:xfrm>
              <a:off x="384" y="1463"/>
              <a:ext cx="4992" cy="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45" name="Shape 364">
              <a:extLst>
                <a:ext uri="{FF2B5EF4-FFF2-40B4-BE49-F238E27FC236}">
                  <a16:creationId xmlns:a16="http://schemas.microsoft.com/office/drawing/2014/main" id="{0323B67F-47B2-C741-9908-532BA86D376D}"/>
                </a:ext>
              </a:extLst>
            </p:cNvPr>
            <p:cNvCxnSpPr>
              <a:cxnSpLocks noChangeShapeType="1"/>
            </p:cNvCxnSpPr>
            <p:nvPr/>
          </p:nvCxnSpPr>
          <p:spPr bwMode="auto">
            <a:xfrm>
              <a:off x="384" y="1867"/>
              <a:ext cx="4992" cy="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46" name="Shape 365">
              <a:extLst>
                <a:ext uri="{FF2B5EF4-FFF2-40B4-BE49-F238E27FC236}">
                  <a16:creationId xmlns:a16="http://schemas.microsoft.com/office/drawing/2014/main" id="{D76EF350-9083-3647-BA64-1AA8B77E1E90}"/>
                </a:ext>
              </a:extLst>
            </p:cNvPr>
            <p:cNvCxnSpPr>
              <a:cxnSpLocks noChangeShapeType="1"/>
            </p:cNvCxnSpPr>
            <p:nvPr/>
          </p:nvCxnSpPr>
          <p:spPr bwMode="auto">
            <a:xfrm>
              <a:off x="384" y="2105"/>
              <a:ext cx="4992" cy="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47" name="Shape 366">
              <a:extLst>
                <a:ext uri="{FF2B5EF4-FFF2-40B4-BE49-F238E27FC236}">
                  <a16:creationId xmlns:a16="http://schemas.microsoft.com/office/drawing/2014/main" id="{C7771345-BEEC-1A44-A2E3-B9DA6098090C}"/>
                </a:ext>
              </a:extLst>
            </p:cNvPr>
            <p:cNvCxnSpPr>
              <a:cxnSpLocks noChangeShapeType="1"/>
            </p:cNvCxnSpPr>
            <p:nvPr/>
          </p:nvCxnSpPr>
          <p:spPr bwMode="auto">
            <a:xfrm>
              <a:off x="384" y="2508"/>
              <a:ext cx="4992" cy="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48" name="Shape 367">
              <a:extLst>
                <a:ext uri="{FF2B5EF4-FFF2-40B4-BE49-F238E27FC236}">
                  <a16:creationId xmlns:a16="http://schemas.microsoft.com/office/drawing/2014/main" id="{E879A88B-8420-C640-9A3B-3CC01EE825A3}"/>
                </a:ext>
              </a:extLst>
            </p:cNvPr>
            <p:cNvCxnSpPr>
              <a:cxnSpLocks noChangeShapeType="1"/>
            </p:cNvCxnSpPr>
            <p:nvPr/>
          </p:nvCxnSpPr>
          <p:spPr bwMode="auto">
            <a:xfrm>
              <a:off x="384" y="2739"/>
              <a:ext cx="4992" cy="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49" name="Shape 368">
              <a:extLst>
                <a:ext uri="{FF2B5EF4-FFF2-40B4-BE49-F238E27FC236}">
                  <a16:creationId xmlns:a16="http://schemas.microsoft.com/office/drawing/2014/main" id="{B057BC74-7096-964F-8B71-24FCC8A7847E}"/>
                </a:ext>
              </a:extLst>
            </p:cNvPr>
            <p:cNvCxnSpPr>
              <a:cxnSpLocks noChangeShapeType="1"/>
            </p:cNvCxnSpPr>
            <p:nvPr/>
          </p:nvCxnSpPr>
          <p:spPr bwMode="auto">
            <a:xfrm>
              <a:off x="384" y="3118"/>
              <a:ext cx="4992" cy="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50" name="Shape 369">
              <a:extLst>
                <a:ext uri="{FF2B5EF4-FFF2-40B4-BE49-F238E27FC236}">
                  <a16:creationId xmlns:a16="http://schemas.microsoft.com/office/drawing/2014/main" id="{601731B7-0DBB-9A40-B87C-2772524BFDD9}"/>
                </a:ext>
              </a:extLst>
            </p:cNvPr>
            <p:cNvCxnSpPr>
              <a:cxnSpLocks noChangeShapeType="1"/>
            </p:cNvCxnSpPr>
            <p:nvPr/>
          </p:nvCxnSpPr>
          <p:spPr bwMode="auto">
            <a:xfrm>
              <a:off x="384" y="3522"/>
              <a:ext cx="4992" cy="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51" name="Shape 370">
              <a:extLst>
                <a:ext uri="{FF2B5EF4-FFF2-40B4-BE49-F238E27FC236}">
                  <a16:creationId xmlns:a16="http://schemas.microsoft.com/office/drawing/2014/main" id="{7C021BCC-8CCA-5145-B21D-350BE078FC16}"/>
                </a:ext>
              </a:extLst>
            </p:cNvPr>
            <p:cNvCxnSpPr>
              <a:cxnSpLocks noChangeShapeType="1"/>
            </p:cNvCxnSpPr>
            <p:nvPr/>
          </p:nvCxnSpPr>
          <p:spPr bwMode="auto">
            <a:xfrm>
              <a:off x="384" y="624"/>
              <a:ext cx="0" cy="3128"/>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52" name="Shape 371">
              <a:extLst>
                <a:ext uri="{FF2B5EF4-FFF2-40B4-BE49-F238E27FC236}">
                  <a16:creationId xmlns:a16="http://schemas.microsoft.com/office/drawing/2014/main" id="{27D6148F-156B-974D-BD55-2062BA5864CF}"/>
                </a:ext>
              </a:extLst>
            </p:cNvPr>
            <p:cNvCxnSpPr>
              <a:cxnSpLocks noChangeShapeType="1"/>
            </p:cNvCxnSpPr>
            <p:nvPr/>
          </p:nvCxnSpPr>
          <p:spPr bwMode="auto">
            <a:xfrm>
              <a:off x="5376" y="624"/>
              <a:ext cx="0" cy="3128"/>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53" name="Shape 372">
              <a:extLst>
                <a:ext uri="{FF2B5EF4-FFF2-40B4-BE49-F238E27FC236}">
                  <a16:creationId xmlns:a16="http://schemas.microsoft.com/office/drawing/2014/main" id="{1582920A-EEE6-7149-BF7F-D74B0DF032B8}"/>
                </a:ext>
              </a:extLst>
            </p:cNvPr>
            <p:cNvCxnSpPr>
              <a:cxnSpLocks noChangeShapeType="1"/>
            </p:cNvCxnSpPr>
            <p:nvPr/>
          </p:nvCxnSpPr>
          <p:spPr bwMode="auto">
            <a:xfrm>
              <a:off x="384" y="624"/>
              <a:ext cx="4992" cy="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cxnSp>
          <p:nvCxnSpPr>
            <p:cNvPr id="54" name="Shape 373">
              <a:extLst>
                <a:ext uri="{FF2B5EF4-FFF2-40B4-BE49-F238E27FC236}">
                  <a16:creationId xmlns:a16="http://schemas.microsoft.com/office/drawing/2014/main" id="{06CC288E-3E6C-4044-8AC1-3914FCE627CE}"/>
                </a:ext>
              </a:extLst>
            </p:cNvPr>
            <p:cNvCxnSpPr>
              <a:cxnSpLocks noChangeShapeType="1"/>
            </p:cNvCxnSpPr>
            <p:nvPr/>
          </p:nvCxnSpPr>
          <p:spPr bwMode="auto">
            <a:xfrm>
              <a:off x="384" y="3752"/>
              <a:ext cx="4992" cy="0"/>
            </a:xfrm>
            <a:prstGeom prst="straightConnector1">
              <a:avLst/>
            </a:prstGeom>
            <a:noFill/>
            <a:ln w="12700">
              <a:solidFill>
                <a:schemeClr val="tx1"/>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753329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a:extLst>
              <a:ext uri="{FF2B5EF4-FFF2-40B4-BE49-F238E27FC236}">
                <a16:creationId xmlns:a16="http://schemas.microsoft.com/office/drawing/2014/main" id="{3E2810B6-99BF-3746-BEB4-9372BA736874}"/>
              </a:ext>
            </a:extLst>
          </p:cNvPr>
          <p:cNvSpPr txBox="1">
            <a:spLocks noChangeArrowheads="1"/>
          </p:cNvSpPr>
          <p:nvPr/>
        </p:nvSpPr>
        <p:spPr bwMode="auto">
          <a:xfrm>
            <a:off x="304800" y="779463"/>
            <a:ext cx="11596688" cy="677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a:r>
              <a:rPr lang="en-IN" altLang="en-US" sz="2000" b="1" dirty="0">
                <a:solidFill>
                  <a:srgbClr val="3AAAAF"/>
                </a:solidFill>
                <a:latin typeface="Times New Roman" panose="02020603050405020304" pitchFamily="18" charset="0"/>
                <a:cs typeface="Times New Roman" panose="02020603050405020304" pitchFamily="18" charset="0"/>
              </a:rPr>
              <a:t> Student issue :  My aggregate attendance is 64 % , </a:t>
            </a:r>
            <a:r>
              <a:rPr lang="en-US" altLang="en-US" sz="2000" b="1" dirty="0">
                <a:solidFill>
                  <a:srgbClr val="3AAAAF"/>
                </a:solidFill>
                <a:latin typeface="Times New Roman" panose="02020603050405020304" pitchFamily="18" charset="0"/>
                <a:cs typeface="Times New Roman" panose="02020603050405020304" pitchFamily="18" charset="0"/>
              </a:rPr>
              <a:t>What would be my attendance status ? If I will attend 100 % of the remaining classes.</a:t>
            </a:r>
            <a:endParaRPr lang="en-IN" altLang="en-US" b="1" dirty="0">
              <a:solidFill>
                <a:srgbClr val="3AAAAF"/>
              </a:solidFill>
              <a:latin typeface="Times New Roman" panose="02020603050405020304" pitchFamily="18" charset="0"/>
              <a:cs typeface="Times New Roman" panose="02020603050405020304" pitchFamily="18" charset="0"/>
            </a:endParaRPr>
          </a:p>
          <a:p>
            <a:pPr>
              <a:lnSpc>
                <a:spcPct val="150000"/>
              </a:lnSpc>
              <a:buFont typeface="Wingdings" pitchFamily="2" charset="2"/>
              <a:buChar char="Ø"/>
            </a:pPr>
            <a:r>
              <a:rPr lang="en-IN" altLang="en-US" dirty="0">
                <a:latin typeface="Times New Roman" panose="02020603050405020304" pitchFamily="18" charset="0"/>
                <a:cs typeface="Times New Roman" panose="02020603050405020304" pitchFamily="18" charset="0"/>
              </a:rPr>
              <a:t> Being personal mentor </a:t>
            </a:r>
            <a:r>
              <a:rPr lang="en-IN" altLang="en-US" dirty="0" err="1">
                <a:latin typeface="Times New Roman" panose="02020603050405020304" pitchFamily="18" charset="0"/>
                <a:cs typeface="Times New Roman" panose="02020603050405020304" pitchFamily="18" charset="0"/>
              </a:rPr>
              <a:t>analyze</a:t>
            </a:r>
            <a:r>
              <a:rPr lang="en-IN" altLang="en-US" dirty="0">
                <a:latin typeface="Times New Roman" panose="02020603050405020304" pitchFamily="18" charset="0"/>
                <a:cs typeface="Times New Roman" panose="02020603050405020304" pitchFamily="18" charset="0"/>
              </a:rPr>
              <a:t> the Student’s attendance summary after following the link</a:t>
            </a:r>
          </a:p>
          <a:p>
            <a:pPr>
              <a:lnSpc>
                <a:spcPct val="150000"/>
              </a:lnSpc>
            </a:pPr>
            <a:r>
              <a:rPr lang="en-US" altLang="en-US" dirty="0">
                <a:solidFill>
                  <a:srgbClr val="FF0000"/>
                </a:solidFill>
                <a:latin typeface="Times New Roman" panose="02020603050405020304" pitchFamily="18" charset="0"/>
                <a:cs typeface="Times New Roman" panose="02020603050405020304" pitchFamily="18" charset="0"/>
                <a:sym typeface="Times New Roman" panose="02020603050405020304" pitchFamily="18" charset="0"/>
              </a:rPr>
              <a:t>UMS Navigation -- &gt; Administrative tools  -- &gt; Reports -- &gt;Student Attendance -- &gt;Course wise summary</a:t>
            </a:r>
          </a:p>
          <a:p>
            <a:pPr>
              <a:lnSpc>
                <a:spcPct val="150000"/>
              </a:lnSpc>
            </a:pPr>
            <a:r>
              <a:rPr lang="en-US" altLang="en-US" dirty="0">
                <a:latin typeface="Times New Roman" panose="02020603050405020304" pitchFamily="18" charset="0"/>
                <a:cs typeface="Times New Roman" panose="02020603050405020304" pitchFamily="18" charset="0"/>
                <a:sym typeface="Times New Roman" panose="02020603050405020304" pitchFamily="18" charset="0"/>
              </a:rPr>
              <a:t>If the attendance details depicts :</a:t>
            </a:r>
          </a:p>
          <a:p>
            <a:pPr>
              <a:lnSpc>
                <a:spcPct val="150000"/>
              </a:lnSpc>
            </a:pPr>
            <a:r>
              <a:rPr lang="en-US" altLang="en-US" dirty="0">
                <a:solidFill>
                  <a:srgbClr val="0070C0"/>
                </a:solidFill>
                <a:latin typeface="Times New Roman" panose="02020603050405020304" pitchFamily="18" charset="0"/>
                <a:cs typeface="Times New Roman" panose="02020603050405020304" pitchFamily="18" charset="0"/>
                <a:sym typeface="Times New Roman" panose="02020603050405020304" pitchFamily="18" charset="0"/>
              </a:rPr>
              <a:t>Total delivered lectures till date : 324                                             Total attended till date : 208 </a:t>
            </a:r>
          </a:p>
          <a:p>
            <a:pPr>
              <a:lnSpc>
                <a:spcPct val="150000"/>
              </a:lnSpc>
            </a:pPr>
            <a:r>
              <a:rPr lang="en-US" altLang="en-US" sz="2000" b="1" dirty="0">
                <a:solidFill>
                  <a:srgbClr val="0070C0"/>
                </a:solidFill>
                <a:latin typeface="Times New Roman" panose="02020603050405020304" pitchFamily="18" charset="0"/>
                <a:cs typeface="Times New Roman" panose="02020603050405020304" pitchFamily="18" charset="0"/>
                <a:sym typeface="Times New Roman" panose="02020603050405020304" pitchFamily="18" charset="0"/>
              </a:rPr>
              <a:t>                                                              </a:t>
            </a:r>
            <a:r>
              <a:rPr lang="en-IN" altLang="en-US" sz="2000" b="1" dirty="0">
                <a:latin typeface="Times New Roman" panose="02020603050405020304" pitchFamily="18" charset="0"/>
                <a:cs typeface="Times New Roman" panose="02020603050405020304" pitchFamily="18" charset="0"/>
              </a:rPr>
              <a:t>208 / 324 = 64 %</a:t>
            </a:r>
            <a:endParaRPr lang="en-IN" altLang="en-US" dirty="0">
              <a:latin typeface="Times New Roman" panose="02020603050405020304" pitchFamily="18" charset="0"/>
              <a:cs typeface="Times New Roman" panose="02020603050405020304" pitchFamily="18" charset="0"/>
            </a:endParaRPr>
          </a:p>
          <a:p>
            <a:r>
              <a:rPr lang="en-IN" altLang="en-US" dirty="0">
                <a:latin typeface="Times New Roman" panose="02020603050405020304" pitchFamily="18" charset="0"/>
                <a:cs typeface="Times New Roman" panose="02020603050405020304" pitchFamily="18" charset="0"/>
              </a:rPr>
              <a:t>Suppose , as per student’s timetable L T P per week  are 24 ,  there are 3 weeks to go.</a:t>
            </a:r>
          </a:p>
          <a:p>
            <a:endParaRPr lang="en-IN" altLang="en-US" dirty="0">
              <a:latin typeface="Times New Roman" panose="02020603050405020304" pitchFamily="18" charset="0"/>
              <a:cs typeface="Times New Roman" panose="02020603050405020304" pitchFamily="18" charset="0"/>
            </a:endParaRPr>
          </a:p>
          <a:p>
            <a:r>
              <a:rPr lang="en-IN" altLang="en-US" dirty="0">
                <a:latin typeface="Times New Roman" panose="02020603050405020304" pitchFamily="18" charset="0"/>
                <a:cs typeface="Times New Roman" panose="02020603050405020304" pitchFamily="18" charset="0"/>
              </a:rPr>
              <a:t>Lectures  pending to be delivered : 72  </a:t>
            </a:r>
          </a:p>
          <a:p>
            <a:r>
              <a:rPr lang="en-IN" altLang="en-US" dirty="0">
                <a:latin typeface="Times New Roman" panose="02020603050405020304" pitchFamily="18" charset="0"/>
                <a:cs typeface="Times New Roman" panose="02020603050405020304" pitchFamily="18" charset="0"/>
              </a:rPr>
              <a:t>But there is one holiday on Friday and LTP on Friday is 5</a:t>
            </a:r>
          </a:p>
          <a:p>
            <a:r>
              <a:rPr lang="en-IN" altLang="en-US" dirty="0">
                <a:latin typeface="Times New Roman" panose="02020603050405020304" pitchFamily="18" charset="0"/>
                <a:cs typeface="Times New Roman" panose="02020603050405020304" pitchFamily="18" charset="0"/>
              </a:rPr>
              <a:t>So effective lectures to be delivered =  72-5 = 67</a:t>
            </a:r>
          </a:p>
          <a:p>
            <a:endParaRPr lang="en-IN" altLang="en-US" dirty="0">
              <a:latin typeface="Times New Roman" panose="02020603050405020304" pitchFamily="18" charset="0"/>
              <a:cs typeface="Times New Roman" panose="02020603050405020304" pitchFamily="18" charset="0"/>
            </a:endParaRPr>
          </a:p>
          <a:p>
            <a:r>
              <a:rPr lang="en-IN" altLang="en-US" dirty="0">
                <a:latin typeface="Times New Roman" panose="02020603050405020304" pitchFamily="18" charset="0"/>
                <a:cs typeface="Times New Roman" panose="02020603050405020304" pitchFamily="18" charset="0"/>
              </a:rPr>
              <a:t> and if the student is ready to attend 67 lectures , </a:t>
            </a:r>
          </a:p>
          <a:p>
            <a:endParaRPr lang="en-IN" altLang="en-US" dirty="0">
              <a:latin typeface="Times New Roman" panose="02020603050405020304" pitchFamily="18" charset="0"/>
              <a:cs typeface="Times New Roman" panose="02020603050405020304" pitchFamily="18" charset="0"/>
            </a:endParaRPr>
          </a:p>
          <a:p>
            <a:r>
              <a:rPr lang="en-IN" altLang="en-US" sz="2000" b="1" dirty="0">
                <a:latin typeface="Times New Roman" panose="02020603050405020304" pitchFamily="18" charset="0"/>
                <a:cs typeface="Times New Roman" panose="02020603050405020304" pitchFamily="18" charset="0"/>
              </a:rPr>
              <a:t>Final Projected attendance will be            {208 + 67 }/ {324+67} = 275 / 391 = 70 % </a:t>
            </a:r>
          </a:p>
          <a:p>
            <a:endParaRPr lang="en-IN" altLang="en-US" sz="2000" b="1" dirty="0">
              <a:latin typeface="Times New Roman" panose="02020603050405020304" pitchFamily="18" charset="0"/>
              <a:cs typeface="Times New Roman" panose="02020603050405020304" pitchFamily="18" charset="0"/>
            </a:endParaRPr>
          </a:p>
          <a:p>
            <a:r>
              <a:rPr lang="en-IN" altLang="en-US" dirty="0">
                <a:latin typeface="Times New Roman" panose="02020603050405020304" pitchFamily="18" charset="0"/>
                <a:cs typeface="Times New Roman" panose="02020603050405020304" pitchFamily="18" charset="0"/>
              </a:rPr>
              <a:t>Still the student is not able to achieve the required mark </a:t>
            </a:r>
            <a:r>
              <a:rPr lang="en-IN" altLang="en-US" dirty="0" err="1">
                <a:latin typeface="Times New Roman" panose="02020603050405020304" pitchFamily="18" charset="0"/>
                <a:cs typeface="Times New Roman" panose="02020603050405020304" pitchFamily="18" charset="0"/>
              </a:rPr>
              <a:t>ie</a:t>
            </a:r>
            <a:r>
              <a:rPr lang="en-IN" altLang="en-US" dirty="0">
                <a:latin typeface="Times New Roman" panose="02020603050405020304" pitchFamily="18" charset="0"/>
                <a:cs typeface="Times New Roman" panose="02020603050405020304" pitchFamily="18" charset="0"/>
              </a:rPr>
              <a:t>. 75%, </a:t>
            </a:r>
            <a:r>
              <a:rPr lang="en-IN" altLang="en-US" dirty="0">
                <a:solidFill>
                  <a:srgbClr val="FF0000"/>
                </a:solidFill>
                <a:latin typeface="Times New Roman" panose="02020603050405020304" pitchFamily="18" charset="0"/>
                <a:cs typeface="Times New Roman" panose="02020603050405020304" pitchFamily="18" charset="0"/>
              </a:rPr>
              <a:t>Now Bonus Attendance available if any can be checked.</a:t>
            </a:r>
          </a:p>
          <a:p>
            <a:endParaRPr lang="en-IN" altLang="en-US" dirty="0">
              <a:latin typeface="Times New Roman" panose="02020603050405020304" pitchFamily="18" charset="0"/>
              <a:cs typeface="Times New Roman" panose="02020603050405020304" pitchFamily="18" charset="0"/>
            </a:endParaRPr>
          </a:p>
          <a:p>
            <a:endParaRPr lang="en-IN" altLang="en-US" dirty="0">
              <a:latin typeface="Times New Roman" panose="02020603050405020304" pitchFamily="18" charset="0"/>
              <a:cs typeface="Times New Roman" panose="02020603050405020304" pitchFamily="18" charset="0"/>
            </a:endParaRPr>
          </a:p>
          <a:p>
            <a:endParaRPr lang="en-I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436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3499</TotalTime>
  <Words>3265</Words>
  <Application>Microsoft Office PowerPoint</Application>
  <PresentationFormat>Widescreen</PresentationFormat>
  <Paragraphs>474</Paragraphs>
  <Slides>70</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70</vt:i4>
      </vt:variant>
    </vt:vector>
  </HeadingPairs>
  <TitlesOfParts>
    <vt:vector size="81" baseType="lpstr">
      <vt:lpstr>Arial</vt:lpstr>
      <vt:lpstr>Arial Rounded MT Bold</vt:lpstr>
      <vt:lpstr>Broadway</vt:lpstr>
      <vt:lpstr>Calibri</vt:lpstr>
      <vt:lpstr>Calibri Light</vt:lpstr>
      <vt:lpstr>Noto Sans Symbols</vt:lpstr>
      <vt:lpstr>Times New Roman</vt:lpstr>
      <vt:lpstr>Trebuchet MS</vt:lpstr>
      <vt:lpstr>Tw Cen MT</vt:lpstr>
      <vt:lpstr>Wingdings</vt:lpstr>
      <vt:lpstr>Office Theme</vt:lpstr>
      <vt:lpstr>    Academic/Examination Rules &amp; Student Counselling Interface </vt:lpstr>
      <vt:lpstr>ACADEMIC YEAR</vt:lpstr>
      <vt:lpstr>ATTENDANCE MARKS</vt:lpstr>
      <vt:lpstr> Bonus Attendance</vt:lpstr>
      <vt:lpstr>PowerPoint Presentation</vt:lpstr>
      <vt:lpstr>PowerPoint Presentation</vt:lpstr>
      <vt:lpstr>PowerPoint Presentation</vt:lpstr>
      <vt:lpstr>PowerPoint Presentation</vt:lpstr>
      <vt:lpstr>PowerPoint Presentation</vt:lpstr>
      <vt:lpstr>DETENTION</vt:lpstr>
      <vt:lpstr>GRADING SYSTEM </vt:lpstr>
      <vt:lpstr>PowerPoint Presentation</vt:lpstr>
      <vt:lpstr>PowerPoint Presentation</vt:lpstr>
      <vt:lpstr>PowerPoint Presentation</vt:lpstr>
      <vt:lpstr>‘G’ GRADE</vt:lpstr>
      <vt:lpstr>Improvement Exam</vt:lpstr>
      <vt:lpstr>PowerPoint Presentation</vt:lpstr>
      <vt:lpstr>PowerPoint Presentation</vt:lpstr>
      <vt:lpstr>PowerPoint Presentation</vt:lpstr>
      <vt:lpstr>Promotion Criteria</vt:lpstr>
      <vt:lpstr>Promotion Criteria In Dual Degree </vt:lpstr>
      <vt:lpstr>PowerPoint Presentation</vt:lpstr>
      <vt:lpstr>PowerPoint Presentation</vt:lpstr>
      <vt:lpstr>PowerPoint Presentation</vt:lpstr>
      <vt:lpstr>PowerPoint Presentation</vt:lpstr>
      <vt:lpstr>Student Counselling Interface</vt:lpstr>
      <vt:lpstr>Student Counselling Interface</vt:lpstr>
      <vt:lpstr>PowerPoint Presentation</vt:lpstr>
      <vt:lpstr>PowerPoint Presentation</vt:lpstr>
      <vt:lpstr>Attendance Status - PRESENT</vt:lpstr>
      <vt:lpstr>Enter Meeting ID</vt:lpstr>
      <vt:lpstr>PowerPoint Presentation</vt:lpstr>
      <vt:lpstr>Meeting Status-ABSENT</vt:lpstr>
      <vt:lpstr>PowerPoint Presentation</vt:lpstr>
      <vt:lpstr>Multiple Schedule</vt:lpstr>
      <vt:lpstr>Rescheduling of Meeting</vt:lpstr>
      <vt:lpstr>Other Options on the  Interface</vt:lpstr>
      <vt:lpstr>Upcoming Meetings</vt:lpstr>
      <vt:lpstr>Pending Activities</vt:lpstr>
      <vt:lpstr>Meeting Detail</vt:lpstr>
      <vt:lpstr>Meeting Detail (Select Month)</vt:lpstr>
      <vt:lpstr>Message for Mentee  By Mentor</vt:lpstr>
      <vt:lpstr>Download  Examination PPT</vt:lpstr>
      <vt:lpstr>HELP</vt:lpstr>
      <vt:lpstr>Live Attendance</vt:lpstr>
      <vt:lpstr>Result History</vt:lpstr>
      <vt:lpstr>Details of Mentor / HOD/HOS and DSR on Student UMS Landing Page </vt:lpstr>
      <vt:lpstr>PowerPoint Presentation</vt:lpstr>
      <vt:lpstr>Appointment  Request By Mentee</vt:lpstr>
      <vt:lpstr>Pop up message to mentor when student book an appointment  </vt:lpstr>
      <vt:lpstr>Appointment  Request By Mentee</vt:lpstr>
      <vt:lpstr>UMS Navigation-&gt;Division of Student Relationship-&gt;Student Counselling </vt:lpstr>
      <vt:lpstr>Click on Appointment Request </vt:lpstr>
      <vt:lpstr>Mentor will mention date and time of appointment (This schedule will be reflected while marking student attendance) </vt:lpstr>
      <vt:lpstr>During Appointment, mentor will click on generate meeting id: </vt:lpstr>
      <vt:lpstr>Id to be entered while meeting (this id will become available with the student, when mentor approves the appointment request) </vt:lpstr>
      <vt:lpstr>Appointment Agenda </vt:lpstr>
      <vt:lpstr>Mentoring Resources </vt:lpstr>
      <vt:lpstr>Mentoring Resources </vt:lpstr>
      <vt:lpstr>Advice</vt:lpstr>
      <vt:lpstr>Additional Efforts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Effective Academic Guidance &amp; Student Counselling Interface</dc:title>
  <dc:creator>Saurav Hathi</dc:creator>
  <cp:lastModifiedBy>Saurav Hathi</cp:lastModifiedBy>
  <cp:revision>75</cp:revision>
  <dcterms:created xsi:type="dcterms:W3CDTF">2020-09-11T11:22:19Z</dcterms:created>
  <dcterms:modified xsi:type="dcterms:W3CDTF">2022-12-05T19:06:26Z</dcterms:modified>
</cp:coreProperties>
</file>